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95" r:id="rId2"/>
    <p:sldId id="319" r:id="rId3"/>
    <p:sldId id="257" r:id="rId4"/>
    <p:sldId id="341" r:id="rId5"/>
    <p:sldId id="346" r:id="rId6"/>
    <p:sldId id="320" r:id="rId7"/>
    <p:sldId id="339" r:id="rId8"/>
    <p:sldId id="396" r:id="rId9"/>
    <p:sldId id="393" r:id="rId10"/>
    <p:sldId id="31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F521D"/>
    <a:srgbClr val="0F3E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499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832B60-9C74-48FE-AADF-87E600A71A45}" type="datetimeFigureOut">
              <a:rPr lang="es-ES"/>
              <a:pPr>
                <a:defRPr/>
              </a:pPr>
              <a:t>6/8/15</a:t>
            </a:fld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2F4FE5-8B5F-446A-9D7F-08F75477DB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9B3271-9932-4FBA-853B-6F5C13ECBBAD}" type="datetimeFigureOut">
              <a:rPr lang="en-US"/>
              <a:pPr>
                <a:defRPr/>
              </a:pPr>
              <a:t>6/8/15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AB73EA-17BE-49CF-A1AC-CE018171D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DD12-21F3-4FF6-BBB2-2A2694A39447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A455-160A-4581-B500-4E205CCA4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5E7B-484D-4657-8E3E-5C6AE806C764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B163-D5F6-4CC7-90E0-6C6F0DCB90F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11B6-7E45-4C75-B6DF-51E394258245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1F91-2070-4E40-B516-FF256506A12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B5489-03EB-441B-8944-77CC4EDE55B1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F93D-66B1-40A9-AD76-C049D865970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BD6A-2709-43D9-AEF8-0B6D43A665FD}" type="datetimeFigureOut">
              <a:rPr lang="en-US"/>
              <a:pPr>
                <a:defRPr/>
              </a:pPr>
              <a:t>6/8/15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6445-09DB-4BFE-AE56-06DB84FB7E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36C9-AFF3-45AD-ACD4-BDBDCE3F24D6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A48A-DB34-439B-B997-E075C29D6A8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C1C0-EF71-48C5-AB75-63F7C605DB82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E8C1-353C-4C0A-AC15-5C5CF1DDF94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E47D-2FB2-4A00-A8A1-0E094307B9C6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8238-74FC-4FAD-A6C1-D26B4894321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809D-AC5C-463A-B4AB-77A18957E78C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FBB8-20CD-44A5-A89A-15E4000F9A8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0DFE-21E8-453A-B4B7-5EA08D4630F1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8284-3CF9-44B6-AD4F-5FB22B002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3635-D480-4154-B9AC-DB0C29DEDA05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9CC5-3158-420F-803E-F4CFB4A9435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B7E744-A4EA-493E-9700-2608BF7D0A3F}" type="datetimeFigureOut">
              <a:rPr lang="en-US"/>
              <a:pPr>
                <a:defRPr/>
              </a:pPr>
              <a:t>6/8/15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83FE71-AC6D-4BF1-BE82-4DA121B95A9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34" r:id="rId8"/>
    <p:sldLayoutId id="2147483726" r:id="rId9"/>
    <p:sldLayoutId id="2147483725" r:id="rId10"/>
    <p:sldLayoutId id="214748372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2325688"/>
            <a:ext cx="54006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2152650" y="4040188"/>
            <a:ext cx="48387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MX" sz="2400">
                <a:solidFill>
                  <a:schemeClr val="bg1"/>
                </a:solidFill>
                <a:latin typeface="Calibri" pitchFamily="34" charset="0"/>
              </a:rPr>
              <a:t>Liberia - Guanacaste</a:t>
            </a:r>
            <a:endParaRPr lang="es-ES" sz="24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ES" sz="2400">
                <a:solidFill>
                  <a:schemeClr val="bg1"/>
                </a:solidFill>
                <a:latin typeface="Calibri" pitchFamily="34" charset="0"/>
              </a:rPr>
              <a:t>Costa Rica</a:t>
            </a:r>
          </a:p>
        </p:txBody>
      </p:sp>
      <p:pic>
        <p:nvPicPr>
          <p:cNvPr id="15363" name="Picture 6" descr="DSC_55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438881" y="5608638"/>
            <a:ext cx="483345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Natural Aloe de Costa Rica</a:t>
            </a:r>
          </a:p>
          <a:p>
            <a:pPr algn="ctr" defTabSz="91440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Liberia, Costa Rica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404938" y="5241925"/>
            <a:ext cx="1528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s-ES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871664" y="4537075"/>
            <a:ext cx="6394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400" b="1" i="1" dirty="0" err="1">
                <a:solidFill>
                  <a:schemeClr val="bg1"/>
                </a:solidFill>
                <a:latin typeface="Bradley Hand ITC" pitchFamily="66" charset="0"/>
              </a:rPr>
              <a:t>Cosechando</a:t>
            </a:r>
            <a:r>
              <a:rPr lang="en-US" sz="2400" b="1" i="1" dirty="0">
                <a:solidFill>
                  <a:schemeClr val="bg1"/>
                </a:solidFill>
                <a:latin typeface="Bradley Hand ITC" pitchFamily="66" charset="0"/>
              </a:rPr>
              <a:t> el </a:t>
            </a:r>
            <a:r>
              <a:rPr lang="en-US" sz="2400" b="1" i="1" dirty="0" err="1">
                <a:solidFill>
                  <a:schemeClr val="bg1"/>
                </a:solidFill>
                <a:latin typeface="Bradley Hand ITC" pitchFamily="66" charset="0"/>
              </a:rPr>
              <a:t>poder</a:t>
            </a:r>
            <a:r>
              <a:rPr lang="en-US" sz="2400" b="1" i="1" dirty="0">
                <a:solidFill>
                  <a:schemeClr val="bg1"/>
                </a:solidFill>
                <a:latin typeface="Bradley Hand ITC" pitchFamily="66" charset="0"/>
              </a:rPr>
              <a:t> de </a:t>
            </a:r>
            <a:r>
              <a:rPr lang="en-US" sz="2400" b="1" i="1" dirty="0" smtClean="0">
                <a:solidFill>
                  <a:schemeClr val="bg1"/>
                </a:solidFill>
                <a:latin typeface="Bradley Hand ITC" pitchFamily="66" charset="0"/>
              </a:rPr>
              <a:t>la </a:t>
            </a:r>
            <a:r>
              <a:rPr lang="en-US" sz="2400" b="1" i="1" dirty="0" err="1" smtClean="0">
                <a:solidFill>
                  <a:schemeClr val="bg1"/>
                </a:solidFill>
                <a:latin typeface="Bradley Hand ITC" pitchFamily="66" charset="0"/>
              </a:rPr>
              <a:t>naturaleza</a:t>
            </a:r>
            <a:endParaRPr lang="en-US" sz="2400" b="1" i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defTabSz="914400">
              <a:spcBef>
                <a:spcPct val="50000"/>
              </a:spcBef>
            </a:pPr>
            <a:endParaRPr lang="en-US" sz="2400" b="1" i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725" y="2222500"/>
            <a:ext cx="287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3"/>
          <p:cNvSpPr txBox="1">
            <a:spLocks/>
          </p:cNvSpPr>
          <p:nvPr/>
        </p:nvSpPr>
        <p:spPr bwMode="auto">
          <a:xfrm>
            <a:off x="3006725" y="3367088"/>
            <a:ext cx="31305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4 Km. Sur de la entrada a Liberia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Liberia, Guanacaste Costa Rica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Apartado Postal 428-5000 Liberia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40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Tel: +(506) 2666 0100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Fax: +(506) 2666 0384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Email: info@naturalaloecostarica.com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Website: www.naturalaloecostarica.com</a:t>
            </a:r>
          </a:p>
        </p:txBody>
      </p:sp>
      <p:pic>
        <p:nvPicPr>
          <p:cNvPr id="49155" name="Picture 16" descr="Screen shot 2010-07-08 at 3.41.42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dirty="0" err="1" smtClean="0"/>
              <a:t>Historia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Compañía</a:t>
            </a: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600" dirty="0" smtClean="0"/>
              <a:t>En 1990</a:t>
            </a:r>
            <a:r>
              <a:rPr lang="en-US" sz="1600" b="1" dirty="0" smtClean="0"/>
              <a:t>, Carrington Laboratories</a:t>
            </a:r>
            <a:r>
              <a:rPr lang="en-US" sz="1600" dirty="0" smtClean="0"/>
              <a:t>,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</a:t>
            </a:r>
            <a:r>
              <a:rPr lang="en-US" sz="1600" dirty="0" err="1" smtClean="0"/>
              <a:t>estadounidense</a:t>
            </a:r>
            <a:r>
              <a:rPr lang="en-US" sz="1600" dirty="0" smtClean="0"/>
              <a:t> </a:t>
            </a:r>
            <a:r>
              <a:rPr lang="en-US" sz="1600" dirty="0" err="1" smtClean="0"/>
              <a:t>basada</a:t>
            </a:r>
            <a:r>
              <a:rPr lang="en-US" sz="1600" dirty="0" smtClean="0"/>
              <a:t> en Irving, Texas </a:t>
            </a:r>
            <a:r>
              <a:rPr lang="en-US" sz="1600" dirty="0" err="1" smtClean="0"/>
              <a:t>y</a:t>
            </a:r>
            <a:r>
              <a:rPr lang="en-US" sz="1600" dirty="0" smtClean="0"/>
              <a:t> </a:t>
            </a:r>
            <a:r>
              <a:rPr lang="en-US" sz="1600" dirty="0" err="1" smtClean="0"/>
              <a:t>líder</a:t>
            </a:r>
            <a:r>
              <a:rPr lang="en-US" sz="1600" dirty="0" smtClean="0"/>
              <a:t> </a:t>
            </a:r>
            <a:r>
              <a:rPr lang="en-US" sz="1600" dirty="0" err="1" smtClean="0"/>
              <a:t>mundial</a:t>
            </a:r>
            <a:r>
              <a:rPr lang="en-US" sz="1600" dirty="0" smtClean="0"/>
              <a:t> en la </a:t>
            </a:r>
            <a:r>
              <a:rPr lang="en-US" sz="1600" dirty="0" err="1" smtClean="0"/>
              <a:t>industria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del  aloe </a:t>
            </a:r>
            <a:r>
              <a:rPr lang="en-US" sz="1600" dirty="0" err="1" smtClean="0"/>
              <a:t>vera</a:t>
            </a:r>
            <a:r>
              <a:rPr lang="en-US" sz="1600" dirty="0" smtClean="0"/>
              <a:t>; </a:t>
            </a:r>
            <a:r>
              <a:rPr lang="en-US" sz="1600" dirty="0" err="1" smtClean="0"/>
              <a:t>tomó</a:t>
            </a:r>
            <a:r>
              <a:rPr lang="en-US" sz="1600" dirty="0" smtClean="0"/>
              <a:t> la </a:t>
            </a:r>
            <a:r>
              <a:rPr lang="en-US" sz="1600" dirty="0" err="1" smtClean="0"/>
              <a:t>decisión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invertir</a:t>
            </a:r>
            <a:r>
              <a:rPr lang="en-US" sz="1600" dirty="0" smtClean="0"/>
              <a:t> en Liberia, Costa Rica; en un </a:t>
            </a:r>
            <a:r>
              <a:rPr lang="en-US" sz="1600" dirty="0" err="1" smtClean="0"/>
              <a:t>proyecto</a:t>
            </a:r>
            <a:r>
              <a:rPr lang="en-US" sz="1600" dirty="0" smtClean="0"/>
              <a:t> </a:t>
            </a:r>
            <a:r>
              <a:rPr lang="en-US" sz="1600" dirty="0" err="1" smtClean="0"/>
              <a:t>agroindustrial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la </a:t>
            </a:r>
            <a:r>
              <a:rPr lang="en-US" sz="1600" dirty="0" err="1" smtClean="0"/>
              <a:t>elaboración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productos</a:t>
            </a:r>
            <a:r>
              <a:rPr lang="en-US" sz="1600" dirty="0" smtClean="0"/>
              <a:t> de Aloe </a:t>
            </a:r>
            <a:r>
              <a:rPr lang="en-US" sz="1600" dirty="0" err="1" smtClean="0"/>
              <a:t>vera</a:t>
            </a:r>
            <a:r>
              <a:rPr lang="en-US" sz="1600" dirty="0" smtClean="0"/>
              <a:t> de </a:t>
            </a:r>
            <a:r>
              <a:rPr lang="en-US" sz="1600" dirty="0" err="1" smtClean="0"/>
              <a:t>alta</a:t>
            </a:r>
            <a:r>
              <a:rPr lang="en-US" sz="1600" dirty="0" smtClean="0"/>
              <a:t> </a:t>
            </a:r>
            <a:r>
              <a:rPr lang="en-US" sz="1600" dirty="0" err="1" smtClean="0"/>
              <a:t>calidad</a:t>
            </a:r>
            <a:r>
              <a:rPr lang="en-US" sz="1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600" dirty="0" smtClean="0"/>
              <a:t>El </a:t>
            </a:r>
            <a:r>
              <a:rPr lang="en-US" sz="1600" dirty="0" err="1" smtClean="0"/>
              <a:t>enfoque</a:t>
            </a:r>
            <a:r>
              <a:rPr lang="en-US" sz="1600" dirty="0" smtClean="0"/>
              <a:t> de Carrington era la </a:t>
            </a:r>
            <a:r>
              <a:rPr lang="en-US" sz="1600" dirty="0" err="1" smtClean="0"/>
              <a:t>extracción</a:t>
            </a:r>
            <a:r>
              <a:rPr lang="en-US" sz="1600" dirty="0" smtClean="0"/>
              <a:t> del </a:t>
            </a:r>
            <a:r>
              <a:rPr lang="en-US" sz="1600" dirty="0" err="1" smtClean="0"/>
              <a:t>ingrediente</a:t>
            </a:r>
            <a:r>
              <a:rPr lang="en-US" sz="1600" dirty="0" smtClean="0"/>
              <a:t> </a:t>
            </a:r>
            <a:r>
              <a:rPr lang="en-US" sz="1600" dirty="0" err="1" smtClean="0"/>
              <a:t>activo</a:t>
            </a:r>
            <a:r>
              <a:rPr lang="en-US" sz="1600" dirty="0" smtClean="0"/>
              <a:t> de la </a:t>
            </a:r>
            <a:r>
              <a:rPr lang="en-US" sz="1600" dirty="0" err="1" smtClean="0"/>
              <a:t>hoja</a:t>
            </a:r>
            <a:r>
              <a:rPr lang="en-US" sz="1600" dirty="0" smtClean="0"/>
              <a:t> </a:t>
            </a:r>
            <a:r>
              <a:rPr lang="en-US" sz="1600" dirty="0" err="1" smtClean="0"/>
              <a:t>y</a:t>
            </a:r>
            <a:r>
              <a:rPr lang="en-US" sz="1600" dirty="0" smtClean="0"/>
              <a:t> el </a:t>
            </a:r>
            <a:r>
              <a:rPr lang="en-US" sz="1600" dirty="0" err="1" smtClean="0"/>
              <a:t>desarollo</a:t>
            </a:r>
            <a:r>
              <a:rPr lang="en-US" sz="1600" dirty="0" smtClean="0"/>
              <a:t> de </a:t>
            </a:r>
            <a:r>
              <a:rPr lang="es-ES" sz="1600" dirty="0" smtClean="0"/>
              <a:t>productos</a:t>
            </a:r>
            <a:r>
              <a:rPr lang="en-US" sz="1600" dirty="0" smtClean="0"/>
              <a:t> con base a Aloe </a:t>
            </a:r>
            <a:r>
              <a:rPr lang="en-US" sz="1600" dirty="0" err="1" smtClean="0"/>
              <a:t>vera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 </a:t>
            </a:r>
            <a:r>
              <a:rPr lang="en-US" sz="1600" dirty="0" err="1" smtClean="0"/>
              <a:t>segmentos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la </a:t>
            </a:r>
            <a:r>
              <a:rPr lang="en-US" sz="1600" dirty="0" err="1" smtClean="0"/>
              <a:t>industria</a:t>
            </a:r>
            <a:r>
              <a:rPr lang="en-US" sz="1600" dirty="0" smtClean="0"/>
              <a:t> </a:t>
            </a:r>
            <a:r>
              <a:rPr lang="en-US" sz="1600" dirty="0" err="1" smtClean="0"/>
              <a:t>biofarmacéutica</a:t>
            </a:r>
            <a:r>
              <a:rPr lang="en-US" sz="1600" dirty="0" smtClean="0"/>
              <a:t>, de </a:t>
            </a:r>
            <a:r>
              <a:rPr lang="en-US" sz="1600" dirty="0" err="1" smtClean="0"/>
              <a:t>dispositivos</a:t>
            </a:r>
            <a:r>
              <a:rPr lang="en-US" sz="1600" dirty="0" smtClean="0"/>
              <a:t> </a:t>
            </a:r>
            <a:r>
              <a:rPr lang="en-US" sz="1600" dirty="0" err="1" smtClean="0"/>
              <a:t>médicos</a:t>
            </a:r>
            <a:r>
              <a:rPr lang="en-US" sz="1600" dirty="0" smtClean="0"/>
              <a:t>, </a:t>
            </a:r>
            <a:r>
              <a:rPr lang="en-US" sz="1600" dirty="0" err="1" smtClean="0"/>
              <a:t>suplementos</a:t>
            </a:r>
            <a:r>
              <a:rPr lang="en-US" sz="1600" dirty="0" smtClean="0"/>
              <a:t> </a:t>
            </a:r>
            <a:r>
              <a:rPr lang="en-US" sz="1600" dirty="0" err="1" smtClean="0"/>
              <a:t>nutricionales</a:t>
            </a:r>
            <a:r>
              <a:rPr lang="en-US" sz="1600" dirty="0" smtClean="0"/>
              <a:t> </a:t>
            </a:r>
            <a:r>
              <a:rPr lang="en-US" sz="1600" dirty="0" err="1" smtClean="0"/>
              <a:t>y</a:t>
            </a:r>
            <a:r>
              <a:rPr lang="en-US" sz="1600" dirty="0" smtClean="0"/>
              <a:t> </a:t>
            </a:r>
            <a:r>
              <a:rPr lang="en-US" sz="1600" dirty="0" err="1" smtClean="0"/>
              <a:t>materias</a:t>
            </a:r>
            <a:r>
              <a:rPr lang="en-US" sz="1600" dirty="0" smtClean="0"/>
              <a:t> </a:t>
            </a:r>
            <a:r>
              <a:rPr lang="en-US" sz="1600" dirty="0" err="1" smtClean="0"/>
              <a:t>primas</a:t>
            </a:r>
            <a:r>
              <a:rPr lang="en-US" sz="1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más</a:t>
            </a:r>
            <a:r>
              <a:rPr lang="en-US" sz="1600" dirty="0" smtClean="0"/>
              <a:t> de 30 </a:t>
            </a:r>
            <a:r>
              <a:rPr lang="en-US" sz="1600" dirty="0" err="1" smtClean="0"/>
              <a:t>años</a:t>
            </a:r>
            <a:r>
              <a:rPr lang="en-US" sz="1600" dirty="0" smtClean="0"/>
              <a:t>, Carrington </a:t>
            </a:r>
            <a:r>
              <a:rPr lang="en-US" sz="1600" dirty="0" err="1" smtClean="0"/>
              <a:t>concentró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investigación</a:t>
            </a:r>
            <a:r>
              <a:rPr lang="en-US" sz="1600" dirty="0" smtClean="0"/>
              <a:t> </a:t>
            </a:r>
            <a:r>
              <a:rPr lang="en-US" sz="1600" dirty="0" err="1" smtClean="0"/>
              <a:t>científica</a:t>
            </a:r>
            <a:r>
              <a:rPr lang="en-US" sz="1600" dirty="0" smtClean="0"/>
              <a:t> en </a:t>
            </a:r>
            <a:r>
              <a:rPr lang="en-US" sz="1600" dirty="0" err="1" smtClean="0"/>
              <a:t>extraer</a:t>
            </a:r>
            <a:r>
              <a:rPr lang="en-US" sz="1600" dirty="0" smtClean="0"/>
              <a:t> la </a:t>
            </a:r>
            <a:r>
              <a:rPr lang="en-US" sz="1600" dirty="0" err="1" smtClean="0"/>
              <a:t>poderosa</a:t>
            </a:r>
            <a:r>
              <a:rPr lang="en-US" sz="1600" dirty="0" smtClean="0"/>
              <a:t> </a:t>
            </a:r>
            <a:r>
              <a:rPr lang="en-US" sz="1600" dirty="0" err="1" smtClean="0"/>
              <a:t>esencia</a:t>
            </a:r>
            <a:r>
              <a:rPr lang="en-US" sz="1600" dirty="0" smtClean="0"/>
              <a:t> del Aloe </a:t>
            </a:r>
            <a:r>
              <a:rPr lang="en-US" sz="1600" dirty="0" err="1" smtClean="0"/>
              <a:t>vera</a:t>
            </a:r>
            <a:r>
              <a:rPr lang="en-US" sz="1600" dirty="0" smtClean="0"/>
              <a:t> de </a:t>
            </a:r>
            <a:r>
              <a:rPr lang="en-US" sz="1600" dirty="0" err="1" smtClean="0"/>
              <a:t>una</a:t>
            </a:r>
            <a:r>
              <a:rPr lang="en-US" sz="1600" dirty="0" smtClean="0"/>
              <a:t> forma natural </a:t>
            </a:r>
            <a:r>
              <a:rPr lang="en-US" sz="1600" dirty="0" err="1" smtClean="0"/>
              <a:t>y</a:t>
            </a:r>
            <a:r>
              <a:rPr lang="en-US" sz="1600" dirty="0" smtClean="0"/>
              <a:t> </a:t>
            </a:r>
            <a:r>
              <a:rPr lang="en-US" sz="1600" dirty="0" err="1" smtClean="0"/>
              <a:t>segura</a:t>
            </a:r>
            <a:r>
              <a:rPr lang="en-US" sz="1600" dirty="0" smtClean="0"/>
              <a:t>;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permita</a:t>
            </a:r>
            <a:r>
              <a:rPr lang="en-US" sz="1600" dirty="0" smtClean="0"/>
              <a:t> </a:t>
            </a:r>
            <a:r>
              <a:rPr lang="en-US" sz="1600" dirty="0" err="1" smtClean="0"/>
              <a:t>ofrecer</a:t>
            </a:r>
            <a:r>
              <a:rPr lang="en-US" sz="1600" dirty="0" smtClean="0"/>
              <a:t> </a:t>
            </a:r>
            <a:r>
              <a:rPr lang="en-US" sz="1600" dirty="0" err="1" smtClean="0"/>
              <a:t>todas</a:t>
            </a:r>
            <a:r>
              <a:rPr lang="en-US" sz="1600" dirty="0" smtClean="0"/>
              <a:t> </a:t>
            </a:r>
            <a:r>
              <a:rPr lang="en-US" sz="1600" dirty="0" err="1" smtClean="0"/>
              <a:t>estas</a:t>
            </a:r>
            <a:r>
              <a:rPr lang="en-US" sz="1600" dirty="0" smtClean="0"/>
              <a:t> </a:t>
            </a:r>
            <a:r>
              <a:rPr lang="en-US" sz="1600" dirty="0" err="1" smtClean="0"/>
              <a:t>bondades</a:t>
            </a:r>
            <a:r>
              <a:rPr lang="en-US" sz="1600" dirty="0" smtClean="0"/>
              <a:t> del aloe a los </a:t>
            </a:r>
            <a:r>
              <a:rPr lang="en-US" sz="1600" dirty="0" err="1" smtClean="0"/>
              <a:t>consumidores</a:t>
            </a:r>
            <a:r>
              <a:rPr lang="en-US" sz="1600" dirty="0" smtClean="0"/>
              <a:t> en </a:t>
            </a:r>
            <a:r>
              <a:rPr lang="en-US" sz="1600" dirty="0" err="1" smtClean="0"/>
              <a:t>una</a:t>
            </a:r>
            <a:r>
              <a:rPr lang="en-US" sz="1600" dirty="0" smtClean="0"/>
              <a:t> forma </a:t>
            </a:r>
            <a:r>
              <a:rPr lang="en-US" sz="1600" dirty="0" err="1" smtClean="0"/>
              <a:t>bioactiva</a:t>
            </a:r>
            <a:r>
              <a:rPr lang="en-US" sz="1600" dirty="0" smtClean="0"/>
              <a:t> </a:t>
            </a:r>
            <a:r>
              <a:rPr lang="en-US" sz="1600" dirty="0" err="1" smtClean="0"/>
              <a:t>estable</a:t>
            </a:r>
            <a:r>
              <a:rPr lang="en-US" sz="1600" dirty="0" smtClean="0"/>
              <a:t> </a:t>
            </a:r>
            <a:r>
              <a:rPr lang="en-US" sz="1600" dirty="0" err="1" smtClean="0"/>
              <a:t>y</a:t>
            </a:r>
            <a:r>
              <a:rPr lang="en-US" sz="1600" dirty="0" smtClean="0"/>
              <a:t> </a:t>
            </a:r>
            <a:r>
              <a:rPr lang="en-US" sz="1600" dirty="0" err="1" smtClean="0"/>
              <a:t>confiable</a:t>
            </a:r>
            <a:r>
              <a:rPr lang="en-US" sz="1600" dirty="0" smtClean="0"/>
              <a:t>.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600" dirty="0" smtClean="0"/>
              <a:t>Carrington </a:t>
            </a:r>
            <a:r>
              <a:rPr lang="en-US" sz="1600" dirty="0" err="1" smtClean="0"/>
              <a:t>generó</a:t>
            </a:r>
            <a:r>
              <a:rPr lang="en-US" sz="1600" dirty="0" smtClean="0"/>
              <a:t> </a:t>
            </a:r>
            <a:r>
              <a:rPr lang="en-US" sz="1600" dirty="0" err="1" smtClean="0"/>
              <a:t>más</a:t>
            </a:r>
            <a:r>
              <a:rPr lang="en-US" sz="1600" dirty="0" smtClean="0"/>
              <a:t> de 130 </a:t>
            </a:r>
            <a:r>
              <a:rPr lang="en-US" sz="1600" dirty="0" err="1" smtClean="0"/>
              <a:t>patentes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procesos</a:t>
            </a:r>
            <a:r>
              <a:rPr lang="en-US" sz="1600" dirty="0" smtClean="0"/>
              <a:t> </a:t>
            </a:r>
            <a:r>
              <a:rPr lang="en-US" sz="1600" dirty="0" err="1" smtClean="0"/>
              <a:t>productivos</a:t>
            </a:r>
            <a:r>
              <a:rPr lang="en-US" sz="1600" dirty="0" smtClean="0"/>
              <a:t>, </a:t>
            </a:r>
            <a:r>
              <a:rPr lang="en-US" sz="1600" dirty="0" err="1" smtClean="0"/>
              <a:t>aplicaciones</a:t>
            </a:r>
            <a:r>
              <a:rPr lang="en-US" sz="1600" dirty="0" smtClean="0"/>
              <a:t> </a:t>
            </a:r>
            <a:r>
              <a:rPr lang="en-US" sz="1600" dirty="0" err="1" smtClean="0"/>
              <a:t>clínicas</a:t>
            </a:r>
            <a:r>
              <a:rPr lang="en-US" sz="1600" dirty="0" smtClean="0"/>
              <a:t> </a:t>
            </a:r>
            <a:r>
              <a:rPr lang="en-US" sz="1600" dirty="0" err="1" smtClean="0"/>
              <a:t>y</a:t>
            </a:r>
            <a:r>
              <a:rPr lang="en-US" sz="1600" dirty="0" smtClean="0"/>
              <a:t> </a:t>
            </a:r>
            <a:r>
              <a:rPr lang="en-US" sz="1600" dirty="0" err="1" smtClean="0"/>
              <a:t>productos</a:t>
            </a:r>
            <a:r>
              <a:rPr lang="en-US" sz="1600" dirty="0" smtClean="0"/>
              <a:t> a </a:t>
            </a:r>
            <a:r>
              <a:rPr lang="en-US" sz="1600" dirty="0" err="1" smtClean="0"/>
              <a:t>nivel</a:t>
            </a:r>
            <a:r>
              <a:rPr lang="en-US" sz="1600" dirty="0" smtClean="0"/>
              <a:t> </a:t>
            </a:r>
            <a:r>
              <a:rPr lang="en-US" sz="1600" dirty="0" err="1" smtClean="0"/>
              <a:t>mundial</a:t>
            </a:r>
            <a:r>
              <a:rPr lang="en-US" sz="1600" dirty="0" smtClean="0"/>
              <a:t>. </a:t>
            </a:r>
            <a:r>
              <a:rPr lang="en-US" sz="1600" dirty="0" err="1" smtClean="0"/>
              <a:t>Desarrollando</a:t>
            </a:r>
            <a:r>
              <a:rPr lang="en-US" sz="1600" dirty="0" smtClean="0"/>
              <a:t> un </a:t>
            </a:r>
            <a:r>
              <a:rPr lang="en-US" sz="1600" dirty="0" err="1" smtClean="0"/>
              <a:t>proceso</a:t>
            </a:r>
            <a:r>
              <a:rPr lang="en-US" sz="1600" dirty="0" smtClean="0"/>
              <a:t> </a:t>
            </a:r>
            <a:r>
              <a:rPr lang="en-US" sz="1600" dirty="0" err="1" smtClean="0"/>
              <a:t>único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el </a:t>
            </a:r>
            <a:r>
              <a:rPr lang="en-US" sz="1600" dirty="0" err="1" smtClean="0"/>
              <a:t>procesamiento</a:t>
            </a:r>
            <a:r>
              <a:rPr lang="en-US" sz="1600" dirty="0" smtClean="0"/>
              <a:t> del aloe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utiliza</a:t>
            </a:r>
            <a:r>
              <a:rPr lang="en-US" sz="1600" dirty="0" smtClean="0"/>
              <a:t> la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 smtClean="0"/>
              <a:t>alta</a:t>
            </a:r>
            <a:r>
              <a:rPr lang="en-US" sz="1600" dirty="0" smtClean="0"/>
              <a:t> </a:t>
            </a:r>
            <a:r>
              <a:rPr lang="en-US" sz="1600" dirty="0" err="1" smtClean="0"/>
              <a:t>teconología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mantener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características</a:t>
            </a:r>
            <a:r>
              <a:rPr lang="en-US" sz="1600" dirty="0" smtClean="0"/>
              <a:t> </a:t>
            </a:r>
            <a:r>
              <a:rPr lang="en-US" sz="1600" dirty="0" err="1" smtClean="0"/>
              <a:t>naturales</a:t>
            </a:r>
            <a:r>
              <a:rPr lang="en-US" sz="1600" dirty="0" smtClean="0"/>
              <a:t>, </a:t>
            </a:r>
            <a:r>
              <a:rPr lang="en-US" sz="1600" dirty="0" err="1" smtClean="0"/>
              <a:t>proceso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seguimos</a:t>
            </a:r>
            <a:r>
              <a:rPr lang="en-US" sz="1600" dirty="0" smtClean="0"/>
              <a:t> </a:t>
            </a:r>
            <a:r>
              <a:rPr lang="en-US" sz="1600" dirty="0" err="1" smtClean="0"/>
              <a:t>aplicando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la </a:t>
            </a:r>
            <a:r>
              <a:rPr lang="en-US" sz="1600" dirty="0" err="1" smtClean="0"/>
              <a:t>elaboración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nuestros</a:t>
            </a:r>
            <a:r>
              <a:rPr lang="en-US" sz="1600" dirty="0" smtClean="0"/>
              <a:t> </a:t>
            </a:r>
            <a:r>
              <a:rPr lang="en-US" sz="1600" dirty="0" err="1" smtClean="0"/>
              <a:t>productos</a:t>
            </a:r>
            <a:r>
              <a:rPr lang="en-US" sz="1600" dirty="0" smtClean="0"/>
              <a:t>. 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17411" name="Picture 6" descr="Screen shot 2010-07-08 at 12.33.21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094038" y="6470650"/>
            <a:ext cx="2955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8000"/>
                </a:solidFill>
              </a:rPr>
              <a:t>www.naturalaloecostarica.com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sz="4000" smtClean="0">
                <a:solidFill>
                  <a:srgbClr val="0F3E8E"/>
                </a:solidFill>
              </a:rPr>
              <a:t/>
            </a:r>
            <a:br>
              <a:rPr lang="es-ES" sz="4000" smtClean="0">
                <a:solidFill>
                  <a:srgbClr val="0F3E8E"/>
                </a:solidFill>
              </a:rPr>
            </a:br>
            <a:endParaRPr lang="es-ES" sz="2400" b="1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871663"/>
            <a:ext cx="82296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dirty="0" err="1" smtClean="0"/>
              <a:t>Quiénes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somos</a:t>
            </a:r>
            <a:r>
              <a:rPr lang="en-US" sz="2400" b="1" dirty="0" smtClean="0"/>
              <a:t>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600" i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600" dirty="0" smtClean="0"/>
              <a:t>En el </a:t>
            </a:r>
            <a:r>
              <a:rPr lang="en-US" sz="1600" dirty="0" err="1" smtClean="0"/>
              <a:t>año</a:t>
            </a:r>
            <a:r>
              <a:rPr lang="en-US" sz="1600" dirty="0" smtClean="0"/>
              <a:t> 2009,  </a:t>
            </a:r>
            <a:r>
              <a:rPr lang="en-US" sz="1600" b="1" dirty="0" smtClean="0"/>
              <a:t>Natural Aloe de Costa Rica S.A., </a:t>
            </a:r>
            <a:r>
              <a:rPr lang="en-US" sz="1600" dirty="0" err="1" smtClean="0"/>
              <a:t>adquirió</a:t>
            </a:r>
            <a:r>
              <a:rPr lang="en-US" sz="1600" dirty="0" smtClean="0"/>
              <a:t> los </a:t>
            </a:r>
            <a:r>
              <a:rPr lang="en-US" sz="1600" dirty="0" err="1" smtClean="0"/>
              <a:t>activos</a:t>
            </a:r>
            <a:r>
              <a:rPr lang="en-US" sz="1600" dirty="0" smtClean="0"/>
              <a:t> de Carrington Laboratories en Costa Rica. Es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</a:t>
            </a:r>
            <a:r>
              <a:rPr lang="en-US" sz="1600" dirty="0" err="1" smtClean="0"/>
              <a:t>netamente</a:t>
            </a:r>
            <a:r>
              <a:rPr lang="en-US" sz="1600" dirty="0" smtClean="0"/>
              <a:t> </a:t>
            </a:r>
            <a:r>
              <a:rPr lang="en-US" sz="1600" dirty="0" err="1" smtClean="0"/>
              <a:t>costarricense</a:t>
            </a:r>
            <a:r>
              <a:rPr lang="en-US" sz="1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600" dirty="0" smtClean="0"/>
              <a:t>Natural Aloe de Costa Rica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compañía</a:t>
            </a:r>
            <a:r>
              <a:rPr lang="en-US" sz="1600" dirty="0" smtClean="0"/>
              <a:t> </a:t>
            </a:r>
            <a:r>
              <a:rPr lang="en-US" sz="1600" dirty="0" err="1" smtClean="0"/>
              <a:t>privada</a:t>
            </a:r>
            <a:r>
              <a:rPr lang="en-US" sz="1600" dirty="0" smtClean="0"/>
              <a:t> </a:t>
            </a:r>
            <a:r>
              <a:rPr lang="en-US" sz="1600" dirty="0" err="1" smtClean="0"/>
              <a:t>dedicada</a:t>
            </a:r>
            <a:r>
              <a:rPr lang="en-US" sz="1600" dirty="0" smtClean="0"/>
              <a:t> a la </a:t>
            </a:r>
            <a:r>
              <a:rPr lang="en-US" sz="1600" dirty="0" err="1" smtClean="0"/>
              <a:t>elaboración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extractos</a:t>
            </a:r>
            <a:r>
              <a:rPr lang="en-US" sz="1600" dirty="0" smtClean="0"/>
              <a:t>  </a:t>
            </a:r>
            <a:r>
              <a:rPr lang="en-US" sz="1600" dirty="0" err="1" smtClean="0"/>
              <a:t>y</a:t>
            </a:r>
            <a:r>
              <a:rPr lang="en-US" sz="1600" dirty="0" smtClean="0"/>
              <a:t> </a:t>
            </a:r>
            <a:r>
              <a:rPr lang="en-US" sz="1600" dirty="0" err="1" smtClean="0"/>
              <a:t>jugos</a:t>
            </a:r>
            <a:r>
              <a:rPr lang="en-US" sz="1600" dirty="0" smtClean="0"/>
              <a:t> de Aloe </a:t>
            </a:r>
            <a:r>
              <a:rPr lang="en-US" sz="1600" dirty="0" err="1" smtClean="0"/>
              <a:t>vera</a:t>
            </a:r>
            <a:r>
              <a:rPr lang="en-US" sz="1600" dirty="0" smtClean="0"/>
              <a:t> de la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 smtClean="0"/>
              <a:t>alta</a:t>
            </a:r>
            <a:r>
              <a:rPr lang="en-US" sz="1600" dirty="0" smtClean="0"/>
              <a:t> </a:t>
            </a:r>
            <a:r>
              <a:rPr lang="en-US" sz="1600" dirty="0" err="1" smtClean="0"/>
              <a:t>calidad</a:t>
            </a:r>
            <a:r>
              <a:rPr lang="en-US" sz="1600" dirty="0" smtClean="0"/>
              <a:t>, </a:t>
            </a:r>
            <a:r>
              <a:rPr lang="en-US" sz="1600" dirty="0" err="1" smtClean="0"/>
              <a:t>basada</a:t>
            </a:r>
            <a:r>
              <a:rPr lang="en-US" sz="1600" dirty="0" smtClean="0"/>
              <a:t> en la </a:t>
            </a:r>
            <a:r>
              <a:rPr lang="en-US" sz="1600" dirty="0" err="1" smtClean="0"/>
              <a:t>tecnología</a:t>
            </a:r>
            <a:r>
              <a:rPr lang="en-US" sz="1600" dirty="0" smtClean="0"/>
              <a:t> </a:t>
            </a:r>
            <a:r>
              <a:rPr lang="en-US" sz="1600" dirty="0" err="1" smtClean="0"/>
              <a:t>desarrollada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Carrington Laboratories.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600" dirty="0" smtClean="0"/>
              <a:t>La </a:t>
            </a:r>
            <a:r>
              <a:rPr lang="en-US" sz="1600" dirty="0" err="1" smtClean="0"/>
              <a:t>compañía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verticalmente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integrada</a:t>
            </a:r>
            <a:r>
              <a:rPr lang="en-US" sz="1600" dirty="0" smtClean="0"/>
              <a:t>, </a:t>
            </a:r>
            <a:r>
              <a:rPr lang="en-US" sz="1600" dirty="0" err="1" smtClean="0"/>
              <a:t>incluye</a:t>
            </a:r>
            <a:r>
              <a:rPr lang="en-US" sz="1600" dirty="0" smtClean="0"/>
              <a:t> la </a:t>
            </a:r>
            <a:r>
              <a:rPr lang="en-US" sz="1600" dirty="0" err="1" smtClean="0"/>
              <a:t>finca</a:t>
            </a:r>
            <a:r>
              <a:rPr lang="en-US" sz="1600" dirty="0" smtClean="0"/>
              <a:t> con la </a:t>
            </a:r>
            <a:r>
              <a:rPr lang="en-US" sz="1600" dirty="0" err="1" smtClean="0"/>
              <a:t>plantación</a:t>
            </a:r>
            <a:r>
              <a:rPr lang="en-US" sz="1600" dirty="0" smtClean="0"/>
              <a:t> de Aloe </a:t>
            </a:r>
            <a:r>
              <a:rPr lang="en-US" sz="1600" dirty="0" err="1" smtClean="0"/>
              <a:t>vera</a:t>
            </a:r>
            <a:r>
              <a:rPr lang="en-US" sz="1600" dirty="0" smtClean="0"/>
              <a:t> </a:t>
            </a:r>
            <a:r>
              <a:rPr lang="en-US" sz="1600" dirty="0" err="1" smtClean="0"/>
              <a:t>y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planta</a:t>
            </a:r>
            <a:r>
              <a:rPr lang="en-US" sz="1600" dirty="0" smtClean="0"/>
              <a:t> industrial </a:t>
            </a:r>
            <a:r>
              <a:rPr lang="en-US" sz="1600" dirty="0" err="1" smtClean="0"/>
              <a:t>única</a:t>
            </a:r>
            <a:r>
              <a:rPr lang="en-US" sz="1600" dirty="0" smtClean="0"/>
              <a:t> en el </a:t>
            </a:r>
            <a:r>
              <a:rPr lang="en-US" sz="1600" dirty="0" err="1" smtClean="0"/>
              <a:t>mundo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tecnología</a:t>
            </a:r>
            <a:r>
              <a:rPr lang="en-US" sz="16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>
              <a:solidFill>
                <a:srgbClr val="008000"/>
              </a:solidFill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094038" y="6470650"/>
            <a:ext cx="2955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8000"/>
                </a:solidFill>
              </a:rPr>
              <a:t>www.naturalaloecostarica.com</a:t>
            </a:r>
          </a:p>
        </p:txBody>
      </p:sp>
      <p:pic>
        <p:nvPicPr>
          <p:cNvPr id="18436" name="Picture 6" descr="Screen shot 2010-07-08 at 12.33.21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6107113"/>
            <a:ext cx="21605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3" descr="Aloeveragel.jpg"/>
          <p:cNvPicPr>
            <a:picLocks/>
          </p:cNvPicPr>
          <p:nvPr/>
        </p:nvPicPr>
        <p:blipFill>
          <a:blip r:embed="rId4">
            <a:lum bright="16000"/>
          </a:blip>
          <a:srcRect/>
          <a:stretch>
            <a:fillRect/>
          </a:stretch>
        </p:blipFill>
        <p:spPr bwMode="auto">
          <a:xfrm>
            <a:off x="-6350" y="-15875"/>
            <a:ext cx="91567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77913"/>
            <a:ext cx="8229600" cy="411162"/>
          </a:xfrm>
        </p:spPr>
        <p:txBody>
          <a:bodyPr/>
          <a:lstStyle/>
          <a:p>
            <a:pPr algn="l" eaLnBrk="1" hangingPunct="1"/>
            <a:r>
              <a:rPr lang="en-US" sz="2400" b="1" smtClean="0"/>
              <a:t/>
            </a:r>
            <a:br>
              <a:rPr lang="en-US" sz="2400" b="1" smtClean="0"/>
            </a:br>
            <a:endParaRPr lang="en-US" sz="180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47663"/>
            <a:ext cx="8382000" cy="5759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/>
              <a:t>Historia y Componentes del Aloe vera…</a:t>
            </a:r>
            <a:endParaRPr lang="en-US" sz="1200" b="1" smtClean="0"/>
          </a:p>
          <a:p>
            <a:pPr eaLnBrk="1" hangingPunct="1">
              <a:buFont typeface="Arial" charset="0"/>
              <a:buNone/>
            </a:pPr>
            <a:endParaRPr lang="en-US" sz="1200" i="1" smtClean="0"/>
          </a:p>
          <a:p>
            <a:pPr eaLnBrk="1" hangingPunct="1"/>
            <a:r>
              <a:rPr lang="en-US" sz="1800" smtClean="0"/>
              <a:t>El Aloe vera ha sido utilizado en la medicina por miles de años por sus propiedades curativas.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800" smtClean="0"/>
              <a:t>La hoja del aloe vera se compone de dos partes:  la cáscara y la pulpa o gel. El gel se compone en un 99.5% de agua y un 0.5% de sólidos.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De este 0.5% de sólidos, hay un 0.15% (30%) el cual contiene el ingrediente activo del aloe vera.  Dentro de esto sólidos hay más de 160 sustancias diferentes, entre las cuales destacamos vitamina A, complejo B,C y E; minerales (calcio, magnesio, hierro, zinc etc) </a:t>
            </a:r>
            <a:r>
              <a:rPr lang="en-US" sz="1800" u="sng" smtClean="0"/>
              <a:t>aminoácidos</a:t>
            </a:r>
            <a:r>
              <a:rPr lang="en-US" sz="1800" smtClean="0"/>
              <a:t> (lisina, treonina, valina, triptófano, argina, leucina, etc) </a:t>
            </a:r>
            <a:r>
              <a:rPr lang="en-US" sz="1800" u="sng" smtClean="0"/>
              <a:t>enzimas</a:t>
            </a:r>
            <a:r>
              <a:rPr lang="en-US" sz="1800" smtClean="0"/>
              <a:t>  y un alto contenido en </a:t>
            </a:r>
            <a:r>
              <a:rPr lang="en-US" sz="1800" u="sng" smtClean="0"/>
              <a:t>polisacáridos</a:t>
            </a:r>
            <a:r>
              <a:rPr lang="en-US" sz="1800" smtClean="0"/>
              <a:t> </a:t>
            </a:r>
            <a:r>
              <a:rPr lang="es-ES" sz="1800" smtClean="0"/>
              <a:t>ligados a azúcares como glucosa,  manosa, ramnosa, xilosa, fucosa,  arabinosa, galactosa, y ácidos urónicos. </a:t>
            </a:r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400" smtClean="0"/>
          </a:p>
          <a:p>
            <a:pPr eaLnBrk="1" hangingPunct="1"/>
            <a:endParaRPr lang="en-US" sz="1200" i="1" smtClean="0"/>
          </a:p>
          <a:p>
            <a:pPr eaLnBrk="1" hangingPunct="1">
              <a:buFont typeface="Arial" charset="0"/>
              <a:buNone/>
            </a:pPr>
            <a:endParaRPr lang="en-US" sz="1600" smtClean="0">
              <a:solidFill>
                <a:srgbClr val="008000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103563" y="6470650"/>
            <a:ext cx="293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www.naturalaloecostarica.com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6107113"/>
            <a:ext cx="21605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2" descr="Screen shot 2010-07-08 at 12.31.47 PM.png"/>
          <p:cNvPicPr>
            <a:picLocks/>
          </p:cNvPicPr>
          <p:nvPr/>
        </p:nvPicPr>
        <p:blipFill>
          <a:blip r:embed="rId4">
            <a:lum bright="46000"/>
          </a:blip>
          <a:srcRect/>
          <a:stretch>
            <a:fillRect/>
          </a:stretch>
        </p:blipFill>
        <p:spPr bwMode="auto">
          <a:xfrm>
            <a:off x="-9525" y="-150813"/>
            <a:ext cx="9163050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229600" cy="427038"/>
          </a:xfrm>
        </p:spPr>
        <p:txBody>
          <a:bodyPr/>
          <a:lstStyle/>
          <a:p>
            <a:pPr algn="l" eaLnBrk="1" hangingPunct="1"/>
            <a:r>
              <a:rPr lang="en-US" sz="1800" b="1" smtClean="0">
                <a:solidFill>
                  <a:srgbClr val="008000"/>
                </a:solidFill>
              </a:rPr>
              <a:t/>
            </a:r>
            <a:br>
              <a:rPr lang="en-US" sz="1800" b="1" smtClean="0">
                <a:solidFill>
                  <a:srgbClr val="008000"/>
                </a:solidFill>
              </a:rPr>
            </a:br>
            <a:r>
              <a:rPr lang="en-US" sz="1800" b="1" smtClean="0">
                <a:solidFill>
                  <a:srgbClr val="008000"/>
                </a:solidFill>
              </a:rPr>
              <a:t/>
            </a:r>
            <a:br>
              <a:rPr lang="en-US" sz="1800" b="1" smtClean="0">
                <a:solidFill>
                  <a:srgbClr val="008000"/>
                </a:solidFill>
              </a:rPr>
            </a:br>
            <a:r>
              <a:rPr lang="en-US" sz="1800" b="1" smtClean="0">
                <a:solidFill>
                  <a:srgbClr val="008000"/>
                </a:solidFill>
              </a:rPr>
              <a:t/>
            </a:r>
            <a:br>
              <a:rPr lang="en-US" sz="1800" b="1" smtClean="0">
                <a:solidFill>
                  <a:srgbClr val="008000"/>
                </a:solidFill>
              </a:rPr>
            </a:br>
            <a:r>
              <a:rPr lang="en-US" sz="1800" b="1" smtClean="0"/>
              <a:t>Cúal es el ingrediente activo del Aloe vera?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833438"/>
            <a:ext cx="8229600" cy="52736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endParaRPr lang="en-US" sz="160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1600" smtClean="0"/>
              <a:t>A inicios de los años 80 se identificó que una manosa acetilada de alto peso molecular, conocida también como acemannan, es el componente activo de Aloe vera.</a:t>
            </a:r>
          </a:p>
          <a:p>
            <a:pPr algn="just" eaLnBrk="1" hangingPunct="1"/>
            <a:endParaRPr lang="en-US" sz="1600" smtClean="0"/>
          </a:p>
          <a:p>
            <a:pPr eaLnBrk="1" hangingPunct="1"/>
            <a:r>
              <a:rPr lang="en-US" sz="1600" smtClean="0"/>
              <a:t>El Aloe vera, por su alto contenido de polisacáridos, debe ser procesado de forma adecuada para que no pierda sus propiedades. </a:t>
            </a:r>
          </a:p>
          <a:p>
            <a:pPr eaLnBrk="1" hangingPunct="1"/>
            <a:endParaRPr lang="en-US" sz="1600" smtClean="0"/>
          </a:p>
          <a:p>
            <a:pPr algn="just" eaLnBrk="1" hangingPunct="1"/>
            <a:r>
              <a:rPr lang="en-US" sz="1600" smtClean="0"/>
              <a:t>Es de vital importancia que estos carbohidratos, durante el proceso de extracción, no sufran modificaciones y se mantengan idénticos a como se encuentran en la hoja; para que estos beneficios se vean reflejados de manera consistente en el producto final.</a:t>
            </a:r>
          </a:p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  <a:p>
            <a:pPr algn="just" eaLnBrk="1" hangingPunct="1"/>
            <a:endParaRPr lang="en-US" sz="1600" smtClean="0"/>
          </a:p>
          <a:p>
            <a:pPr algn="just" eaLnBrk="1" hangingPunct="1"/>
            <a:endParaRPr lang="en-US" sz="1600" smtClean="0"/>
          </a:p>
        </p:txBody>
      </p:sp>
      <p:pic>
        <p:nvPicPr>
          <p:cNvPr id="26629" name="Picture 4" descr="Lab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4288" y="4357688"/>
            <a:ext cx="245903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3103563" y="6470650"/>
            <a:ext cx="293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www.naturalaloecostarica.com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457200" y="552450"/>
            <a:ext cx="5592763" cy="52387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/>
              <a:t>Natural Aloe Costa Rica- </a:t>
            </a:r>
            <a:r>
              <a:rPr lang="en-US" sz="1800" b="1" i="1" dirty="0" err="1" smtClean="0"/>
              <a:t>Que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nos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caracteriza</a:t>
            </a:r>
            <a:endParaRPr lang="en-US" sz="1800" b="1" i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b="1" i="1" u="sng" dirty="0" err="1" smtClean="0"/>
              <a:t>Nuestro</a:t>
            </a:r>
            <a:r>
              <a:rPr lang="en-US" sz="1400" b="1" i="1" u="sng" dirty="0" smtClean="0"/>
              <a:t> Aloe </a:t>
            </a:r>
            <a:r>
              <a:rPr lang="en-US" sz="1400" b="1" i="1" u="sng" dirty="0" err="1" smtClean="0"/>
              <a:t>vera</a:t>
            </a:r>
            <a:r>
              <a:rPr lang="en-US" sz="1400" b="1" i="1" u="sng" dirty="0" smtClean="0"/>
              <a:t> se </a:t>
            </a:r>
            <a:r>
              <a:rPr lang="en-US" sz="1400" b="1" i="1" u="sng" dirty="0" err="1" smtClean="0"/>
              <a:t>desarrolla</a:t>
            </a:r>
            <a:r>
              <a:rPr lang="en-US" sz="1400" b="1" i="1" u="sng" dirty="0" smtClean="0"/>
              <a:t> en </a:t>
            </a:r>
            <a:r>
              <a:rPr lang="en-US" sz="1400" b="1" i="1" u="sng" dirty="0" err="1" smtClean="0"/>
              <a:t>nuestra</a:t>
            </a:r>
            <a:r>
              <a:rPr lang="en-US" sz="1400" b="1" i="1" u="sng" dirty="0" smtClean="0"/>
              <a:t> </a:t>
            </a:r>
            <a:r>
              <a:rPr lang="en-US" sz="1400" b="1" i="1" u="sng" dirty="0" err="1" smtClean="0"/>
              <a:t>finca</a:t>
            </a:r>
            <a:r>
              <a:rPr lang="en-US" sz="1400" b="1" i="1" u="sng" dirty="0" smtClean="0"/>
              <a:t> en Costa Rica</a:t>
            </a:r>
            <a:r>
              <a:rPr lang="en-US" sz="1400" i="1" dirty="0" smtClean="0"/>
              <a:t>.  </a:t>
            </a:r>
            <a:r>
              <a:rPr lang="en-US" sz="1400" dirty="0" smtClean="0"/>
              <a:t>El </a:t>
            </a:r>
            <a:r>
              <a:rPr lang="en-US" sz="1400" dirty="0" err="1" smtClean="0"/>
              <a:t>clima</a:t>
            </a:r>
            <a:r>
              <a:rPr lang="en-US" sz="1400" dirty="0" smtClean="0"/>
              <a:t> </a:t>
            </a:r>
            <a:r>
              <a:rPr lang="en-US" sz="1400" dirty="0" err="1" smtClean="0"/>
              <a:t>provee</a:t>
            </a:r>
            <a:r>
              <a:rPr lang="en-US" sz="1400" dirty="0" smtClean="0"/>
              <a:t> un </a:t>
            </a:r>
            <a:r>
              <a:rPr lang="en-US" sz="1400" dirty="0" err="1" smtClean="0"/>
              <a:t>ambiente</a:t>
            </a:r>
            <a:r>
              <a:rPr lang="en-US" sz="1400" dirty="0" smtClean="0"/>
              <a:t> </a:t>
            </a:r>
            <a:r>
              <a:rPr lang="en-US" sz="1400" dirty="0" err="1" smtClean="0"/>
              <a:t>óptimo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el </a:t>
            </a:r>
            <a:r>
              <a:rPr lang="en-US" sz="1400" dirty="0" err="1" smtClean="0"/>
              <a:t>crecimiento</a:t>
            </a:r>
            <a:r>
              <a:rPr lang="en-US" sz="1400" dirty="0" smtClean="0"/>
              <a:t> de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plantas</a:t>
            </a:r>
            <a:r>
              <a:rPr lang="en-US" sz="1400" dirty="0" smtClean="0"/>
              <a:t> </a:t>
            </a:r>
            <a:r>
              <a:rPr lang="en-US" sz="1400" dirty="0" err="1" smtClean="0"/>
              <a:t>durante</a:t>
            </a:r>
            <a:r>
              <a:rPr lang="en-US" sz="1400" dirty="0" smtClean="0"/>
              <a:t> </a:t>
            </a:r>
            <a:r>
              <a:rPr lang="en-US" sz="1400" dirty="0" err="1" smtClean="0"/>
              <a:t>todo</a:t>
            </a:r>
            <a:r>
              <a:rPr lang="en-US" sz="1400" dirty="0" smtClean="0"/>
              <a:t> el </a:t>
            </a:r>
            <a:r>
              <a:rPr lang="en-US" sz="1400" dirty="0" err="1" smtClean="0"/>
              <a:t>año</a:t>
            </a:r>
            <a:r>
              <a:rPr lang="en-US" sz="1400" dirty="0" smtClean="0"/>
              <a:t> en un </a:t>
            </a:r>
            <a:r>
              <a:rPr lang="en-US" sz="1400" dirty="0" err="1" smtClean="0"/>
              <a:t>suelo</a:t>
            </a:r>
            <a:r>
              <a:rPr lang="en-US" sz="1400" dirty="0" smtClean="0"/>
              <a:t> </a:t>
            </a:r>
            <a:r>
              <a:rPr lang="en-US" sz="1400" dirty="0" err="1" smtClean="0"/>
              <a:t>volcánico</a:t>
            </a:r>
            <a:r>
              <a:rPr lang="en-US" sz="1400" dirty="0" smtClean="0"/>
              <a:t> </a:t>
            </a:r>
            <a:r>
              <a:rPr lang="en-US" sz="1400" dirty="0" err="1" smtClean="0"/>
              <a:t>rico</a:t>
            </a:r>
            <a:r>
              <a:rPr lang="en-US" sz="1400" dirty="0" smtClean="0"/>
              <a:t> en </a:t>
            </a:r>
            <a:r>
              <a:rPr lang="en-US" sz="1400" dirty="0" err="1" smtClean="0"/>
              <a:t>minerales</a:t>
            </a:r>
            <a:r>
              <a:rPr lang="en-US" sz="14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dirty="0" smtClean="0"/>
              <a:t> 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i="1" u="sng" dirty="0" smtClean="0"/>
              <a:t>Natural Aloe  </a:t>
            </a:r>
            <a:r>
              <a:rPr lang="en-US" sz="1400" b="1" i="1" u="sng" dirty="0" err="1" smtClean="0"/>
              <a:t>cosecha</a:t>
            </a:r>
            <a:r>
              <a:rPr lang="en-US" sz="1400" b="1" i="1" u="sng" dirty="0" smtClean="0"/>
              <a:t> y </a:t>
            </a:r>
            <a:r>
              <a:rPr lang="en-US" sz="1400" b="1" i="1" u="sng" dirty="0" err="1" smtClean="0"/>
              <a:t>procesa</a:t>
            </a:r>
            <a:r>
              <a:rPr lang="en-US" sz="1400" b="1" i="1" u="sng" dirty="0" smtClean="0"/>
              <a:t> </a:t>
            </a:r>
            <a:r>
              <a:rPr lang="en-US" sz="1400" b="1" i="1" u="sng" dirty="0" err="1" smtClean="0"/>
              <a:t>todo</a:t>
            </a:r>
            <a:r>
              <a:rPr lang="en-US" sz="1400" b="1" i="1" u="sng" dirty="0" smtClean="0"/>
              <a:t> el aloe en un </a:t>
            </a:r>
            <a:r>
              <a:rPr lang="en-US" sz="1400" b="1" i="1" u="sng" dirty="0" err="1" smtClean="0"/>
              <a:t>lapso</a:t>
            </a:r>
            <a:r>
              <a:rPr lang="en-US" sz="1400" b="1" i="1" u="sng" dirty="0" smtClean="0"/>
              <a:t> no mayor a 24 </a:t>
            </a:r>
            <a:r>
              <a:rPr lang="en-US" sz="1400" b="1" i="1" u="sng" dirty="0" err="1" smtClean="0"/>
              <a:t>horas</a:t>
            </a:r>
            <a:r>
              <a:rPr lang="en-US" sz="1400" dirty="0" smtClean="0"/>
              <a:t>. El </a:t>
            </a:r>
            <a:r>
              <a:rPr lang="en-US" sz="1400" dirty="0" err="1" smtClean="0"/>
              <a:t>procesar</a:t>
            </a:r>
            <a:r>
              <a:rPr lang="en-US" sz="1400" dirty="0" smtClean="0"/>
              <a:t> </a:t>
            </a:r>
            <a:r>
              <a:rPr lang="en-US" sz="1400" dirty="0" err="1" smtClean="0"/>
              <a:t>hojas</a:t>
            </a:r>
            <a:r>
              <a:rPr lang="en-US" sz="1400" dirty="0" smtClean="0"/>
              <a:t> </a:t>
            </a:r>
            <a:r>
              <a:rPr lang="en-US" sz="1400" dirty="0" err="1" smtClean="0"/>
              <a:t>frescas</a:t>
            </a:r>
            <a:r>
              <a:rPr lang="en-US" sz="1400" dirty="0" smtClean="0"/>
              <a:t> </a:t>
            </a:r>
            <a:r>
              <a:rPr lang="en-US" sz="1400" dirty="0" err="1" smtClean="0"/>
              <a:t>minimiza</a:t>
            </a:r>
            <a:r>
              <a:rPr lang="en-US" sz="1400" dirty="0" smtClean="0"/>
              <a:t> la </a:t>
            </a:r>
            <a:r>
              <a:rPr lang="en-US" sz="1400" dirty="0" err="1" smtClean="0"/>
              <a:t>exposición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mismas</a:t>
            </a:r>
            <a:r>
              <a:rPr lang="en-US" sz="1400" dirty="0" smtClean="0"/>
              <a:t> a </a:t>
            </a:r>
            <a:r>
              <a:rPr lang="en-US" sz="1400" dirty="0" err="1" smtClean="0"/>
              <a:t>elementos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puedan</a:t>
            </a:r>
            <a:r>
              <a:rPr lang="en-US" sz="1400" dirty="0" smtClean="0"/>
              <a:t> </a:t>
            </a:r>
            <a:r>
              <a:rPr lang="en-US" sz="1400" dirty="0" err="1" smtClean="0"/>
              <a:t>dañar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el </a:t>
            </a:r>
            <a:r>
              <a:rPr lang="en-US" sz="1400" dirty="0" err="1" smtClean="0"/>
              <a:t>calor</a:t>
            </a:r>
            <a:r>
              <a:rPr lang="en-US" sz="1400" dirty="0" smtClean="0"/>
              <a:t> y el </a:t>
            </a:r>
            <a:r>
              <a:rPr lang="en-US" sz="1400" dirty="0" err="1" smtClean="0"/>
              <a:t>viento</a:t>
            </a:r>
            <a:r>
              <a:rPr lang="en-US" sz="14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dirty="0" smtClean="0"/>
              <a:t> 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i="1" u="sng" dirty="0" err="1" smtClean="0"/>
              <a:t>Nuestra</a:t>
            </a:r>
            <a:r>
              <a:rPr lang="en-US" sz="1400" b="1" i="1" u="sng" dirty="0" smtClean="0"/>
              <a:t> </a:t>
            </a:r>
            <a:r>
              <a:rPr lang="en-US" sz="1400" b="1" i="1" u="sng" dirty="0" err="1" smtClean="0"/>
              <a:t>tecnología</a:t>
            </a:r>
            <a:r>
              <a:rPr lang="en-US" sz="1400" b="1" i="1" u="sng" dirty="0" smtClean="0"/>
              <a:t> “</a:t>
            </a:r>
            <a:r>
              <a:rPr lang="en-US" sz="1400" b="1" i="1" u="sng" dirty="0" err="1" smtClean="0"/>
              <a:t>propia</a:t>
            </a:r>
            <a:r>
              <a:rPr lang="en-US" sz="1400" b="1" i="1" u="sng" dirty="0" smtClean="0"/>
              <a:t>” </a:t>
            </a:r>
            <a:r>
              <a:rPr lang="en-US" sz="1400" b="1" i="1" u="sng" dirty="0" err="1" smtClean="0"/>
              <a:t>utiliza</a:t>
            </a:r>
            <a:r>
              <a:rPr lang="en-US" sz="1400" b="1" i="1" u="sng" dirty="0" smtClean="0"/>
              <a:t> un “</a:t>
            </a:r>
            <a:r>
              <a:rPr lang="en-US" sz="1400" b="1" i="1" u="sng" dirty="0" err="1" smtClean="0"/>
              <a:t>proceso</a:t>
            </a:r>
            <a:r>
              <a:rPr lang="en-US" sz="1400" b="1" i="1" u="sng" dirty="0" smtClean="0"/>
              <a:t> en </a:t>
            </a:r>
            <a:r>
              <a:rPr lang="en-US" sz="1400" b="1" i="1" u="sng" dirty="0" err="1" smtClean="0"/>
              <a:t>frío</a:t>
            </a:r>
            <a:r>
              <a:rPr lang="en-US" sz="1400" b="1" i="1" u="sng" dirty="0" smtClean="0"/>
              <a:t>” </a:t>
            </a:r>
            <a:r>
              <a:rPr lang="en-US" sz="1400" b="1" i="1" u="sng" dirty="0" err="1" smtClean="0"/>
              <a:t>que</a:t>
            </a:r>
            <a:r>
              <a:rPr lang="en-US" sz="1400" b="1" i="1" u="sng" dirty="0" smtClean="0"/>
              <a:t> </a:t>
            </a:r>
            <a:r>
              <a:rPr lang="en-US" sz="1400" b="1" i="1" u="sng" dirty="0" err="1" smtClean="0"/>
              <a:t>estabiliza</a:t>
            </a:r>
            <a:r>
              <a:rPr lang="en-US" sz="1400" b="1" i="1" u="sng" dirty="0" smtClean="0"/>
              <a:t> </a:t>
            </a:r>
            <a:r>
              <a:rPr lang="en-US" sz="1400" b="1" i="1" u="sng" dirty="0" err="1" smtClean="0"/>
              <a:t>inmediatamente</a:t>
            </a:r>
            <a:r>
              <a:rPr lang="en-US" sz="1400" b="1" i="1" u="sng" dirty="0" smtClean="0"/>
              <a:t> el </a:t>
            </a:r>
            <a:r>
              <a:rPr lang="en-US" sz="1400" b="1" i="1" u="sng" dirty="0" err="1" smtClean="0"/>
              <a:t>ingrediente</a:t>
            </a:r>
            <a:r>
              <a:rPr lang="en-US" sz="1400" b="1" i="1" u="sng" dirty="0" smtClean="0"/>
              <a:t> </a:t>
            </a:r>
            <a:r>
              <a:rPr lang="en-US" sz="1400" b="1" i="1" u="sng" dirty="0" err="1" smtClean="0"/>
              <a:t>activo</a:t>
            </a:r>
            <a:r>
              <a:rPr lang="en-US" sz="1400" b="1" i="1" u="sng" dirty="0" smtClean="0"/>
              <a:t> del aloe</a:t>
            </a:r>
            <a:r>
              <a:rPr lang="en-US" sz="1400" b="1" i="1" dirty="0" smtClean="0"/>
              <a:t>.</a:t>
            </a:r>
            <a:r>
              <a:rPr lang="en-US" sz="1400" dirty="0" smtClean="0"/>
              <a:t> Este </a:t>
            </a:r>
            <a:r>
              <a:rPr lang="en-US" sz="1400" dirty="0" err="1" smtClean="0"/>
              <a:t>proceso</a:t>
            </a:r>
            <a:r>
              <a:rPr lang="en-US" sz="1400" dirty="0" smtClean="0"/>
              <a:t> </a:t>
            </a:r>
            <a:r>
              <a:rPr lang="en-US" sz="1400" dirty="0" err="1" smtClean="0"/>
              <a:t>elimina</a:t>
            </a:r>
            <a:r>
              <a:rPr lang="en-US" sz="1400" dirty="0" smtClean="0"/>
              <a:t>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bacterias</a:t>
            </a:r>
            <a:r>
              <a:rPr lang="en-US" sz="1400" dirty="0" smtClean="0"/>
              <a:t> y la </a:t>
            </a:r>
            <a:r>
              <a:rPr lang="en-US" sz="1400" dirty="0" err="1" smtClean="0"/>
              <a:t>aloina</a:t>
            </a:r>
            <a:r>
              <a:rPr lang="en-US" sz="1400" dirty="0" smtClean="0"/>
              <a:t> (</a:t>
            </a:r>
            <a:r>
              <a:rPr lang="en-US" sz="1400" dirty="0" err="1" smtClean="0"/>
              <a:t>laxante</a:t>
            </a:r>
            <a:r>
              <a:rPr lang="en-US" sz="1400" dirty="0" smtClean="0"/>
              <a:t>) </a:t>
            </a:r>
            <a:r>
              <a:rPr lang="en-US" sz="1400" dirty="0" err="1" smtClean="0"/>
              <a:t>mediante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precipitación</a:t>
            </a:r>
            <a:r>
              <a:rPr lang="en-US" sz="1400" dirty="0" smtClean="0"/>
              <a:t> con </a:t>
            </a:r>
            <a:r>
              <a:rPr lang="en-US" sz="1400" dirty="0" err="1" smtClean="0"/>
              <a:t>etanol</a:t>
            </a:r>
            <a:r>
              <a:rPr lang="en-US" sz="1400" dirty="0" smtClean="0"/>
              <a:t> a </a:t>
            </a:r>
            <a:r>
              <a:rPr lang="en-US" sz="1400" dirty="0" err="1" smtClean="0"/>
              <a:t>baja</a:t>
            </a:r>
            <a:r>
              <a:rPr lang="en-US" sz="1400" dirty="0" smtClean="0"/>
              <a:t> </a:t>
            </a:r>
            <a:r>
              <a:rPr lang="en-US" sz="1400" dirty="0" err="1" smtClean="0"/>
              <a:t>temperatura</a:t>
            </a:r>
            <a:r>
              <a:rPr lang="en-US" sz="1400" dirty="0" smtClean="0"/>
              <a:t>. </a:t>
            </a:r>
            <a:r>
              <a:rPr lang="en-US" sz="1400" dirty="0" err="1" smtClean="0"/>
              <a:t>Después</a:t>
            </a:r>
            <a:r>
              <a:rPr lang="en-US" sz="1400" dirty="0" smtClean="0"/>
              <a:t> de </a:t>
            </a:r>
            <a:r>
              <a:rPr lang="en-US" sz="1400" dirty="0" err="1" smtClean="0"/>
              <a:t>precipitado</a:t>
            </a:r>
            <a:r>
              <a:rPr lang="en-US" sz="1400" dirty="0" smtClean="0"/>
              <a:t>, los </a:t>
            </a:r>
            <a:r>
              <a:rPr lang="en-US" sz="1400" dirty="0" err="1" smtClean="0"/>
              <a:t>sólidos</a:t>
            </a:r>
            <a:r>
              <a:rPr lang="en-US" sz="1400" dirty="0" smtClean="0"/>
              <a:t> </a:t>
            </a:r>
            <a:r>
              <a:rPr lang="en-US" sz="1400" dirty="0" err="1" smtClean="0"/>
              <a:t>estabilizados</a:t>
            </a:r>
            <a:r>
              <a:rPr lang="en-US" sz="1400" dirty="0" smtClean="0"/>
              <a:t> del aloe se </a:t>
            </a:r>
            <a:r>
              <a:rPr lang="en-US" sz="1400" dirty="0" err="1" smtClean="0"/>
              <a:t>separan</a:t>
            </a:r>
            <a:r>
              <a:rPr lang="en-US" sz="1400" dirty="0" smtClean="0"/>
              <a:t> del </a:t>
            </a:r>
            <a:r>
              <a:rPr lang="en-US" sz="1400" dirty="0" err="1" smtClean="0"/>
              <a:t>agua</a:t>
            </a:r>
            <a:r>
              <a:rPr lang="en-US" sz="1400" dirty="0" smtClean="0"/>
              <a:t> y del </a:t>
            </a:r>
            <a:r>
              <a:rPr lang="en-US" sz="1400" dirty="0" err="1" smtClean="0"/>
              <a:t>etanol</a:t>
            </a:r>
            <a:r>
              <a:rPr lang="en-US" sz="1400" dirty="0" smtClean="0"/>
              <a:t>. No se </a:t>
            </a:r>
            <a:r>
              <a:rPr lang="en-US" sz="1400" dirty="0" err="1" smtClean="0"/>
              <a:t>usan</a:t>
            </a:r>
            <a:r>
              <a:rPr lang="en-US" sz="1400" dirty="0" smtClean="0"/>
              <a:t> </a:t>
            </a:r>
            <a:r>
              <a:rPr lang="en-US" sz="1400" dirty="0" err="1" smtClean="0"/>
              <a:t>enzimas</a:t>
            </a:r>
            <a:r>
              <a:rPr lang="en-US" sz="1400" dirty="0" smtClean="0"/>
              <a:t>, </a:t>
            </a:r>
            <a:r>
              <a:rPr lang="en-US" sz="1400" dirty="0" err="1" smtClean="0"/>
              <a:t>solventes</a:t>
            </a:r>
            <a:r>
              <a:rPr lang="en-US" sz="1400" dirty="0" smtClean="0"/>
              <a:t> </a:t>
            </a:r>
            <a:r>
              <a:rPr lang="en-US" sz="1400" dirty="0" err="1" smtClean="0"/>
              <a:t>tóxicos</a:t>
            </a:r>
            <a:r>
              <a:rPr lang="en-US" sz="1400" dirty="0" smtClean="0"/>
              <a:t> o </a:t>
            </a:r>
            <a:r>
              <a:rPr lang="en-US" sz="1400" dirty="0" err="1" smtClean="0"/>
              <a:t>carbón</a:t>
            </a:r>
            <a:r>
              <a:rPr lang="en-US" sz="1400" dirty="0" smtClean="0"/>
              <a:t> </a:t>
            </a:r>
            <a:r>
              <a:rPr lang="en-US" sz="1400" dirty="0" err="1" smtClean="0"/>
              <a:t>activado</a:t>
            </a:r>
            <a:r>
              <a:rPr lang="en-US" sz="1400" dirty="0" smtClean="0"/>
              <a:t>, </a:t>
            </a:r>
            <a:r>
              <a:rPr lang="en-US" sz="1400" dirty="0" err="1" smtClean="0"/>
              <a:t>dando</a:t>
            </a:r>
            <a:r>
              <a:rPr lang="en-US" sz="1400" dirty="0" smtClean="0"/>
              <a:t> </a:t>
            </a:r>
            <a:r>
              <a:rPr lang="en-US" sz="1400" dirty="0" err="1" smtClean="0"/>
              <a:t>esto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alta</a:t>
            </a:r>
            <a:r>
              <a:rPr lang="en-US" sz="1400" dirty="0" smtClean="0"/>
              <a:t> </a:t>
            </a:r>
            <a:r>
              <a:rPr lang="en-US" sz="1400" dirty="0" err="1" smtClean="0"/>
              <a:t>concentración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manosas</a:t>
            </a:r>
            <a:r>
              <a:rPr lang="en-US" sz="1400" dirty="0" smtClean="0"/>
              <a:t> </a:t>
            </a:r>
            <a:r>
              <a:rPr lang="en-US" sz="1400" dirty="0" err="1" smtClean="0"/>
              <a:t>acetiladas</a:t>
            </a:r>
            <a:r>
              <a:rPr lang="en-US" sz="1400" dirty="0" smtClean="0"/>
              <a:t>  y un alto peso molecular.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400" dirty="0" smtClean="0"/>
              <a:t> 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i="1" u="sng" dirty="0" err="1" smtClean="0"/>
              <a:t>Nuestros</a:t>
            </a:r>
            <a:r>
              <a:rPr lang="en-US" sz="1400" b="1" i="1" u="sng" dirty="0" smtClean="0"/>
              <a:t> </a:t>
            </a:r>
            <a:r>
              <a:rPr lang="en-US" sz="1400" b="1" i="1" u="sng" dirty="0" err="1" smtClean="0"/>
              <a:t>productos</a:t>
            </a:r>
            <a:r>
              <a:rPr lang="en-US" sz="1400" b="1" i="1" u="sng" dirty="0" smtClean="0"/>
              <a:t> se </a:t>
            </a:r>
            <a:r>
              <a:rPr lang="en-US" sz="1400" b="1" i="1" u="sng" dirty="0" err="1" smtClean="0"/>
              <a:t>deshidratan</a:t>
            </a:r>
            <a:r>
              <a:rPr lang="en-US" sz="1400" b="1" i="1" u="sng" dirty="0" smtClean="0"/>
              <a:t> en </a:t>
            </a:r>
            <a:r>
              <a:rPr lang="en-US" sz="1400" b="1" i="1" u="sng" dirty="0" err="1" smtClean="0"/>
              <a:t>frío</a:t>
            </a:r>
            <a:r>
              <a:rPr lang="en-US" sz="1400" b="1" i="1" u="sng" dirty="0" smtClean="0"/>
              <a:t> (freeze dried</a:t>
            </a:r>
            <a:r>
              <a:rPr lang="en-US" sz="1400" b="1" i="1" dirty="0" smtClean="0"/>
              <a:t>).</a:t>
            </a:r>
            <a:r>
              <a:rPr lang="en-US" sz="1400" dirty="0" smtClean="0"/>
              <a:t> Al </a:t>
            </a:r>
            <a:r>
              <a:rPr lang="en-US" sz="1400" dirty="0" err="1" smtClean="0"/>
              <a:t>hacer</a:t>
            </a:r>
            <a:r>
              <a:rPr lang="en-US" sz="1400" dirty="0" smtClean="0"/>
              <a:t> </a:t>
            </a:r>
            <a:r>
              <a:rPr lang="en-US" sz="1400" dirty="0" err="1" smtClean="0"/>
              <a:t>esto</a:t>
            </a:r>
            <a:r>
              <a:rPr lang="en-US" sz="1400" dirty="0" smtClean="0"/>
              <a:t>, </a:t>
            </a:r>
            <a:r>
              <a:rPr lang="en-US" sz="1400" dirty="0" err="1" smtClean="0"/>
              <a:t>eliminamos</a:t>
            </a:r>
            <a:r>
              <a:rPr lang="en-US" sz="1400" dirty="0" smtClean="0"/>
              <a:t> los </a:t>
            </a:r>
            <a:r>
              <a:rPr lang="en-US" sz="1400" dirty="0" err="1" smtClean="0"/>
              <a:t>residuos</a:t>
            </a:r>
            <a:r>
              <a:rPr lang="en-US" sz="1400" dirty="0" smtClean="0"/>
              <a:t> de </a:t>
            </a:r>
            <a:r>
              <a:rPr lang="en-US" sz="1400" dirty="0" err="1" smtClean="0"/>
              <a:t>agua</a:t>
            </a:r>
            <a:r>
              <a:rPr lang="en-US" sz="1400" dirty="0" smtClean="0"/>
              <a:t> y </a:t>
            </a:r>
            <a:r>
              <a:rPr lang="en-US" sz="1400" dirty="0" err="1" smtClean="0"/>
              <a:t>etanol</a:t>
            </a:r>
            <a:r>
              <a:rPr lang="en-US" sz="1400" dirty="0" smtClean="0"/>
              <a:t>, </a:t>
            </a:r>
            <a:r>
              <a:rPr lang="en-US" sz="1400" dirty="0" err="1" smtClean="0"/>
              <a:t>preservando</a:t>
            </a:r>
            <a:r>
              <a:rPr lang="en-US" sz="1400" dirty="0" smtClean="0"/>
              <a:t> al </a:t>
            </a:r>
            <a:r>
              <a:rPr lang="en-US" sz="1400" dirty="0" err="1" smtClean="0"/>
              <a:t>mismo</a:t>
            </a:r>
            <a:r>
              <a:rPr lang="en-US" sz="1400" dirty="0" smtClean="0"/>
              <a:t> </a:t>
            </a:r>
            <a:r>
              <a:rPr lang="en-US" sz="1400" dirty="0" err="1" smtClean="0"/>
              <a:t>tiempo</a:t>
            </a:r>
            <a:r>
              <a:rPr lang="en-US" sz="1400" dirty="0" smtClean="0"/>
              <a:t> el </a:t>
            </a:r>
            <a:r>
              <a:rPr lang="en-US" sz="1400" dirty="0" err="1" smtClean="0"/>
              <a:t>ingrediente</a:t>
            </a:r>
            <a:r>
              <a:rPr lang="en-US" sz="1400" dirty="0" smtClean="0"/>
              <a:t> </a:t>
            </a:r>
            <a:r>
              <a:rPr lang="en-US" sz="1400" dirty="0" err="1" smtClean="0"/>
              <a:t>activo</a:t>
            </a:r>
            <a:r>
              <a:rPr lang="en-US" sz="1400" dirty="0" smtClean="0"/>
              <a:t> del Aloe </a:t>
            </a:r>
            <a:r>
              <a:rPr lang="en-US" sz="1400" dirty="0" err="1" smtClean="0"/>
              <a:t>vera</a:t>
            </a:r>
            <a:r>
              <a:rPr lang="en-US" sz="1400" dirty="0" smtClean="0"/>
              <a:t>. </a:t>
            </a:r>
            <a:br>
              <a:rPr lang="en-US" sz="1400" dirty="0" smtClean="0"/>
            </a:br>
            <a:r>
              <a:rPr lang="en-US" sz="1400" dirty="0" smtClean="0"/>
              <a:t> 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i="1" u="sng" dirty="0" smtClean="0"/>
              <a:t>Natural Aloe produce </a:t>
            </a:r>
            <a:r>
              <a:rPr lang="en-US" sz="1400" b="1" i="1" u="sng" dirty="0" err="1" smtClean="0"/>
              <a:t>bajo</a:t>
            </a:r>
            <a:r>
              <a:rPr lang="en-US" sz="1400" b="1" i="1" u="sng" dirty="0" smtClean="0"/>
              <a:t> </a:t>
            </a:r>
            <a:r>
              <a:rPr lang="en-US" sz="1400" b="1" i="1" u="sng" dirty="0" err="1" smtClean="0"/>
              <a:t>estándares</a:t>
            </a:r>
            <a:r>
              <a:rPr lang="en-US" sz="1400" b="1" i="1" u="sng" dirty="0" smtClean="0"/>
              <a:t> </a:t>
            </a:r>
            <a:r>
              <a:rPr lang="en-US" sz="1400" b="1" i="1" u="sng" dirty="0" err="1" smtClean="0"/>
              <a:t>farmacéuticos</a:t>
            </a:r>
            <a:r>
              <a:rPr lang="en-US" sz="1400" b="1" i="1" u="sng" dirty="0" smtClean="0"/>
              <a:t>;</a:t>
            </a:r>
            <a:r>
              <a:rPr lang="en-US" sz="1400" dirty="0" smtClean="0"/>
              <a:t> de </a:t>
            </a:r>
            <a:r>
              <a:rPr lang="en-US" sz="1400" dirty="0" err="1" smtClean="0"/>
              <a:t>producción</a:t>
            </a:r>
            <a:r>
              <a:rPr lang="en-US" sz="1400" dirty="0" smtClean="0"/>
              <a:t> </a:t>
            </a:r>
            <a:r>
              <a:rPr lang="en-US" sz="1400" dirty="0" err="1" smtClean="0"/>
              <a:t>orgánica</a:t>
            </a:r>
            <a:r>
              <a:rPr lang="en-US" sz="1400" dirty="0" smtClean="0"/>
              <a:t>, HACCP e ISO 9000, </a:t>
            </a:r>
            <a:r>
              <a:rPr lang="en-US" sz="1400" dirty="0" err="1" smtClean="0"/>
              <a:t>asegurándose</a:t>
            </a:r>
            <a:r>
              <a:rPr lang="en-US" sz="1400" dirty="0" smtClean="0"/>
              <a:t> la </a:t>
            </a:r>
            <a:r>
              <a:rPr lang="en-US" sz="1400" dirty="0" err="1" smtClean="0"/>
              <a:t>más</a:t>
            </a:r>
            <a:r>
              <a:rPr lang="en-US" sz="1400" dirty="0" smtClean="0"/>
              <a:t> </a:t>
            </a:r>
            <a:r>
              <a:rPr lang="en-US" sz="1400" dirty="0" err="1" smtClean="0"/>
              <a:t>alta</a:t>
            </a:r>
            <a:r>
              <a:rPr lang="en-US" sz="1400" dirty="0" smtClean="0"/>
              <a:t> </a:t>
            </a:r>
            <a:r>
              <a:rPr lang="en-US" sz="1400" dirty="0" err="1" smtClean="0"/>
              <a:t>calidad</a:t>
            </a:r>
            <a:r>
              <a:rPr lang="en-US" sz="1400" dirty="0" smtClean="0"/>
              <a:t> y un alto </a:t>
            </a:r>
            <a:r>
              <a:rPr lang="en-US" sz="1400" dirty="0" err="1" smtClean="0"/>
              <a:t>porcentaje</a:t>
            </a:r>
            <a:r>
              <a:rPr lang="en-US" sz="1400" dirty="0" smtClean="0"/>
              <a:t> de </a:t>
            </a:r>
            <a:r>
              <a:rPr lang="en-US" sz="1400" dirty="0" err="1" smtClean="0"/>
              <a:t>ingrediente</a:t>
            </a:r>
            <a:r>
              <a:rPr lang="en-US" sz="1400" dirty="0" smtClean="0"/>
              <a:t> </a:t>
            </a:r>
            <a:r>
              <a:rPr lang="en-US" sz="1400" dirty="0" err="1" smtClean="0"/>
              <a:t>activo</a:t>
            </a:r>
            <a:r>
              <a:rPr lang="en-US" sz="1400" dirty="0" smtClean="0"/>
              <a:t> en </a:t>
            </a:r>
            <a:r>
              <a:rPr lang="en-US" sz="1400" dirty="0" err="1" smtClean="0"/>
              <a:t>cada</a:t>
            </a:r>
            <a:r>
              <a:rPr lang="en-US" sz="1400" dirty="0" smtClean="0"/>
              <a:t> </a:t>
            </a:r>
            <a:r>
              <a:rPr lang="en-US" sz="1400" dirty="0" err="1" smtClean="0"/>
              <a:t>uno</a:t>
            </a:r>
            <a:r>
              <a:rPr lang="en-US" sz="1400" dirty="0" smtClean="0"/>
              <a:t> de los </a:t>
            </a:r>
            <a:r>
              <a:rPr lang="en-US" sz="1400" dirty="0" err="1" smtClean="0"/>
              <a:t>lotes</a:t>
            </a:r>
            <a:r>
              <a:rPr lang="en-US" sz="1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3094038" y="6470650"/>
            <a:ext cx="2955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8000"/>
                </a:solidFill>
              </a:rPr>
              <a:t>www.naturalaloecostarica.com</a:t>
            </a:r>
          </a:p>
        </p:txBody>
      </p:sp>
      <p:pic>
        <p:nvPicPr>
          <p:cNvPr id="30723" name="Picture 7" descr="DSC_55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963" y="942975"/>
            <a:ext cx="29051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/>
          </p:cNvSpPr>
          <p:nvPr>
            <p:ph type="body" idx="1"/>
          </p:nvPr>
        </p:nvSpPr>
        <p:spPr>
          <a:xfrm>
            <a:off x="457200" y="187324"/>
            <a:ext cx="8229600" cy="5729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000" b="1" dirty="0" err="1" smtClean="0"/>
              <a:t>Nuestros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Productos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r>
              <a:rPr lang="en-GB" sz="1800" b="1" dirty="0" err="1" smtClean="0"/>
              <a:t>Extractos</a:t>
            </a:r>
            <a:r>
              <a:rPr lang="en-GB" sz="1800" b="1" dirty="0" smtClean="0"/>
              <a:t> de aloe </a:t>
            </a:r>
            <a:r>
              <a:rPr lang="en-GB" sz="1800" b="1" dirty="0" err="1" smtClean="0"/>
              <a:t>vera</a:t>
            </a:r>
            <a:r>
              <a:rPr lang="en-GB" sz="1800" b="1" dirty="0" smtClean="0"/>
              <a:t> en </a:t>
            </a:r>
            <a:r>
              <a:rPr lang="en-GB" sz="1800" b="1" dirty="0" err="1" smtClean="0"/>
              <a:t>polvo</a:t>
            </a:r>
            <a:r>
              <a:rPr lang="en-GB" sz="1800" b="1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i="1" dirty="0" err="1" smtClean="0"/>
              <a:t>Acemannan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Hydrogel</a:t>
            </a:r>
            <a:endParaRPr lang="en-GB" sz="18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1800" i="1" dirty="0" err="1" smtClean="0"/>
              <a:t>Verapol</a:t>
            </a:r>
            <a:r>
              <a:rPr lang="en-GB" sz="1800" i="1" dirty="0" smtClean="0"/>
              <a:t> Premium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i="1" dirty="0" err="1" smtClean="0"/>
              <a:t>Verapol</a:t>
            </a:r>
            <a:r>
              <a:rPr lang="en-GB" sz="1800" i="1" dirty="0" smtClean="0"/>
              <a:t> Classic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i="1" dirty="0" err="1" smtClean="0"/>
              <a:t>Hydrapol</a:t>
            </a:r>
            <a:endParaRPr lang="en-GB" sz="1800" i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r>
              <a:rPr lang="en-GB" sz="1600" dirty="0" smtClean="0"/>
              <a:t>Mayor </a:t>
            </a:r>
            <a:r>
              <a:rPr lang="en-GB" sz="1600" dirty="0" err="1" smtClean="0"/>
              <a:t>contenido</a:t>
            </a:r>
            <a:r>
              <a:rPr lang="en-GB" sz="1600" dirty="0" smtClean="0"/>
              <a:t> de </a:t>
            </a:r>
            <a:r>
              <a:rPr lang="en-GB" sz="1600" dirty="0" err="1" smtClean="0"/>
              <a:t>ingrediente</a:t>
            </a:r>
            <a:r>
              <a:rPr lang="en-GB" sz="1600" dirty="0" smtClean="0"/>
              <a:t> </a:t>
            </a:r>
            <a:r>
              <a:rPr lang="en-GB" sz="1600" dirty="0" err="1" smtClean="0"/>
              <a:t>activo</a:t>
            </a:r>
            <a:r>
              <a:rPr lang="en-GB" sz="1600" dirty="0" smtClean="0"/>
              <a:t> en el </a:t>
            </a:r>
            <a:r>
              <a:rPr lang="en-GB" sz="1600" dirty="0" err="1" smtClean="0"/>
              <a:t>mercado</a:t>
            </a:r>
            <a:r>
              <a:rPr lang="en-GB" sz="1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r>
              <a:rPr lang="en-GB" sz="1600" dirty="0" smtClean="0"/>
              <a:t>Sin </a:t>
            </a:r>
            <a:r>
              <a:rPr lang="en-GB" sz="1600" dirty="0" err="1" smtClean="0"/>
              <a:t>preservantes</a:t>
            </a:r>
            <a:r>
              <a:rPr lang="en-GB" sz="1600" dirty="0" smtClean="0"/>
              <a:t> </a:t>
            </a:r>
            <a:r>
              <a:rPr lang="en-GB" sz="1600" dirty="0" err="1" smtClean="0"/>
              <a:t>ni</a:t>
            </a:r>
            <a:r>
              <a:rPr lang="en-GB" sz="1600" dirty="0" smtClean="0"/>
              <a:t> </a:t>
            </a:r>
            <a:r>
              <a:rPr lang="en-GB" sz="1600" dirty="0" err="1" smtClean="0"/>
              <a:t>aditivos</a:t>
            </a:r>
            <a:r>
              <a:rPr lang="en-GB" sz="16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r>
              <a:rPr lang="en-GB" sz="1600" dirty="0" smtClean="0"/>
              <a:t>El </a:t>
            </a:r>
            <a:r>
              <a:rPr lang="en-GB" sz="1600" dirty="0" err="1" smtClean="0"/>
              <a:t>uso</a:t>
            </a:r>
            <a:r>
              <a:rPr lang="en-GB" sz="1600" dirty="0" smtClean="0"/>
              <a:t> </a:t>
            </a:r>
            <a:r>
              <a:rPr lang="en-GB" sz="1600" dirty="0" err="1" smtClean="0"/>
              <a:t>y</a:t>
            </a:r>
            <a:r>
              <a:rPr lang="en-GB" sz="1600" dirty="0" smtClean="0"/>
              <a:t> </a:t>
            </a:r>
            <a:r>
              <a:rPr lang="en-GB" sz="1600" dirty="0" err="1" smtClean="0"/>
              <a:t>dosis</a:t>
            </a:r>
            <a:r>
              <a:rPr lang="en-GB" sz="1600" dirty="0" smtClean="0"/>
              <a:t> a </a:t>
            </a:r>
            <a:r>
              <a:rPr lang="en-GB" sz="1600" dirty="0" err="1" smtClean="0"/>
              <a:t>consumir</a:t>
            </a:r>
            <a:r>
              <a:rPr lang="en-GB" sz="1600" dirty="0" smtClean="0"/>
              <a:t> de </a:t>
            </a:r>
            <a:r>
              <a:rPr lang="en-GB" sz="1600" dirty="0" err="1" smtClean="0"/>
              <a:t>nuestros</a:t>
            </a:r>
            <a:r>
              <a:rPr lang="en-GB" sz="1600" dirty="0" smtClean="0"/>
              <a:t> </a:t>
            </a:r>
            <a:r>
              <a:rPr lang="en-GB" sz="1600" dirty="0" err="1" smtClean="0"/>
              <a:t>productos</a:t>
            </a:r>
            <a:r>
              <a:rPr lang="en-GB" sz="1600" dirty="0" smtClean="0"/>
              <a:t> </a:t>
            </a:r>
            <a:r>
              <a:rPr lang="en-GB" sz="1600" dirty="0" err="1" smtClean="0"/>
              <a:t>están</a:t>
            </a:r>
            <a:r>
              <a:rPr lang="en-GB" sz="1600" dirty="0" smtClean="0"/>
              <a:t> </a:t>
            </a:r>
            <a:r>
              <a:rPr lang="en-GB" sz="1600" dirty="0" err="1" smtClean="0"/>
              <a:t>basados</a:t>
            </a:r>
            <a:r>
              <a:rPr lang="en-GB" sz="1600" dirty="0" smtClean="0"/>
              <a:t> en </a:t>
            </a:r>
            <a:r>
              <a:rPr lang="en-GB" sz="1600" dirty="0" err="1" smtClean="0"/>
              <a:t>estudios</a:t>
            </a:r>
            <a:r>
              <a:rPr lang="en-GB" sz="1600" dirty="0" smtClean="0"/>
              <a:t> </a:t>
            </a:r>
            <a:r>
              <a:rPr lang="en-GB" sz="1600" dirty="0" err="1" smtClean="0"/>
              <a:t>clínicos</a:t>
            </a:r>
            <a:r>
              <a:rPr lang="en-GB" sz="1600" dirty="0" smtClean="0"/>
              <a:t> </a:t>
            </a:r>
            <a:r>
              <a:rPr lang="en-GB" sz="1600" dirty="0" err="1" smtClean="0"/>
              <a:t>y</a:t>
            </a:r>
            <a:r>
              <a:rPr lang="en-GB" sz="1600" dirty="0" smtClean="0"/>
              <a:t> “DSHEA Claims”. </a:t>
            </a:r>
          </a:p>
          <a:p>
            <a:pPr eaLnBrk="1" hangingPunct="1">
              <a:lnSpc>
                <a:spcPct val="80000"/>
              </a:lnSpc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r>
              <a:rPr lang="en-GB" sz="1600" dirty="0" smtClean="0"/>
              <a:t>Son  </a:t>
            </a:r>
            <a:r>
              <a:rPr lang="en-GB" sz="1600" dirty="0" err="1" smtClean="0"/>
              <a:t>usados</a:t>
            </a:r>
            <a:r>
              <a:rPr lang="en-GB" sz="1600" dirty="0" smtClean="0"/>
              <a:t> en </a:t>
            </a:r>
            <a:r>
              <a:rPr lang="en-GB" sz="1600" dirty="0" err="1" smtClean="0"/>
              <a:t>diferentes</a:t>
            </a:r>
            <a:r>
              <a:rPr lang="en-GB" sz="1600" dirty="0" smtClean="0"/>
              <a:t> </a:t>
            </a:r>
            <a:r>
              <a:rPr lang="en-GB" sz="1600" dirty="0" err="1" smtClean="0"/>
              <a:t>áreas</a:t>
            </a:r>
            <a:r>
              <a:rPr lang="en-GB" sz="1600" dirty="0" smtClean="0"/>
              <a:t>,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cuales</a:t>
            </a:r>
            <a:r>
              <a:rPr lang="en-GB" sz="1600" dirty="0" smtClean="0"/>
              <a:t> </a:t>
            </a:r>
            <a:r>
              <a:rPr lang="en-GB" sz="1600" dirty="0" err="1" smtClean="0"/>
              <a:t>incluyen</a:t>
            </a:r>
            <a:r>
              <a:rPr lang="en-GB" sz="1600" dirty="0" smtClean="0"/>
              <a:t>: </a:t>
            </a:r>
            <a:r>
              <a:rPr lang="en-GB" sz="1600" dirty="0" err="1" smtClean="0"/>
              <a:t>Farmacéutica</a:t>
            </a:r>
            <a:r>
              <a:rPr lang="en-GB" sz="1600" dirty="0" smtClean="0"/>
              <a:t>, </a:t>
            </a:r>
            <a:r>
              <a:rPr lang="en-GB" sz="1600" dirty="0" err="1" smtClean="0"/>
              <a:t>Suplementos</a:t>
            </a:r>
            <a:r>
              <a:rPr lang="en-GB" sz="1600" dirty="0" smtClean="0"/>
              <a:t> </a:t>
            </a:r>
            <a:r>
              <a:rPr lang="en-GB" sz="1600" dirty="0" err="1" smtClean="0"/>
              <a:t>Nutricionales</a:t>
            </a:r>
            <a:r>
              <a:rPr lang="en-GB" sz="1600" dirty="0" smtClean="0"/>
              <a:t>, </a:t>
            </a:r>
            <a:r>
              <a:rPr lang="en-GB" sz="1600" dirty="0" err="1" smtClean="0"/>
              <a:t>Bebidas</a:t>
            </a:r>
            <a:r>
              <a:rPr lang="en-GB" sz="1600" dirty="0" smtClean="0"/>
              <a:t> de </a:t>
            </a:r>
            <a:r>
              <a:rPr lang="en-GB" sz="1600" dirty="0" err="1" smtClean="0"/>
              <a:t>Bienestar</a:t>
            </a:r>
            <a:r>
              <a:rPr lang="en-GB" sz="1600" dirty="0" smtClean="0"/>
              <a:t>, </a:t>
            </a:r>
            <a:r>
              <a:rPr lang="en-GB" sz="1600" dirty="0" err="1" smtClean="0"/>
              <a:t>Salud</a:t>
            </a:r>
            <a:r>
              <a:rPr lang="en-GB" sz="1600" dirty="0" smtClean="0"/>
              <a:t>, </a:t>
            </a:r>
            <a:r>
              <a:rPr lang="en-GB" sz="1600" dirty="0" err="1" smtClean="0"/>
              <a:t>Cosmética</a:t>
            </a:r>
            <a:r>
              <a:rPr lang="en-US" sz="1600" dirty="0" smtClean="0"/>
              <a:t>.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16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endParaRPr lang="en-GB" sz="14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4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14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600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www.naturalaloecostarica.com</a:t>
            </a:r>
          </a:p>
          <a:p>
            <a:pPr>
              <a:buFont typeface="Arial" charset="0"/>
              <a:buNone/>
            </a:pPr>
            <a:endParaRPr lang="en-US" sz="1600" b="1" dirty="0" smtClean="0">
              <a:solidFill>
                <a:srgbClr val="008000"/>
              </a:solidFill>
            </a:endParaRPr>
          </a:p>
        </p:txBody>
      </p:sp>
      <p:pic>
        <p:nvPicPr>
          <p:cNvPr id="5" name="Picture 4" descr="Acemannan has also demonstrated to have anti-inflammatory and cholesterol properti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058" y="672860"/>
            <a:ext cx="3505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0" descr="aloebebible.jpg"/>
          <p:cNvPicPr>
            <a:picLocks noChangeAspect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-17463" y="-25400"/>
            <a:ext cx="9178926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58800"/>
            <a:ext cx="8229600" cy="557213"/>
          </a:xfrm>
        </p:spPr>
        <p:txBody>
          <a:bodyPr/>
          <a:lstStyle/>
          <a:p>
            <a:pPr algn="l" eaLnBrk="1" hangingPunct="1"/>
            <a:r>
              <a:rPr lang="en-US" sz="1800" b="1" dirty="0" smtClean="0">
                <a:cs typeface="Arial" charset="0"/>
              </a:rPr>
              <a:t>DSHEA claims del </a:t>
            </a:r>
            <a:r>
              <a:rPr lang="en-US" sz="1800" b="1" dirty="0" err="1" smtClean="0">
                <a:cs typeface="Arial" charset="0"/>
              </a:rPr>
              <a:t>Verapol</a:t>
            </a:r>
            <a:r>
              <a:rPr lang="en-US" sz="1800" b="1" dirty="0" smtClean="0">
                <a:cs typeface="Arial" charset="0"/>
              </a:rPr>
              <a:t>® Premium: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116013"/>
            <a:ext cx="82296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600" dirty="0" smtClean="0"/>
              <a:t>El </a:t>
            </a:r>
            <a:r>
              <a:rPr lang="en-US" sz="1600" dirty="0" err="1" smtClean="0"/>
              <a:t>consumo</a:t>
            </a:r>
            <a:r>
              <a:rPr lang="en-US" sz="1600" dirty="0" smtClean="0"/>
              <a:t> de </a:t>
            </a:r>
            <a:r>
              <a:rPr lang="en-US" sz="1600" dirty="0" err="1" smtClean="0"/>
              <a:t>Verapol</a:t>
            </a:r>
            <a:r>
              <a:rPr lang="en-US" sz="1600" dirty="0" smtClean="0"/>
              <a:t>® Premium  en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dosis</a:t>
            </a:r>
            <a:r>
              <a:rPr lang="en-US" sz="1600" dirty="0" smtClean="0"/>
              <a:t> </a:t>
            </a:r>
            <a:r>
              <a:rPr lang="en-US" sz="1600" dirty="0" err="1" smtClean="0"/>
              <a:t>diaria</a:t>
            </a:r>
            <a:r>
              <a:rPr lang="en-US" sz="1600" dirty="0" smtClean="0"/>
              <a:t> de 160 mg </a:t>
            </a:r>
            <a:r>
              <a:rPr lang="en-US" sz="1600" dirty="0" err="1" smtClean="0"/>
              <a:t>conlleva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siguientes</a:t>
            </a:r>
            <a:r>
              <a:rPr lang="en-US" sz="1600" dirty="0" smtClean="0"/>
              <a:t> “DSHEA claims” o </a:t>
            </a:r>
            <a:r>
              <a:rPr lang="en-US" sz="1600" dirty="0" err="1" smtClean="0"/>
              <a:t>afirmaciones</a:t>
            </a:r>
            <a:r>
              <a:rPr lang="en-US" sz="1600" dirty="0" smtClean="0"/>
              <a:t>: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600" b="1" dirty="0" smtClean="0"/>
              <a:t>“Helps support gastrointestinal function”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600" b="1" dirty="0" smtClean="0"/>
              <a:t>“Supports digestive function”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“Aids in digestion”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600" b="1" dirty="0" smtClean="0"/>
              <a:t>“Immune stimulating formula”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600" b="1" dirty="0" smtClean="0"/>
              <a:t>“Consumption of </a:t>
            </a:r>
            <a:r>
              <a:rPr lang="en-US" sz="1600" b="1" dirty="0" err="1" smtClean="0"/>
              <a:t>Verapol</a:t>
            </a:r>
            <a:r>
              <a:rPr lang="en-US" sz="1600" b="1" dirty="0" smtClean="0"/>
              <a:t>® Premium supports immune system function”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600" b="1" dirty="0" smtClean="0"/>
              <a:t>“Ingestion of </a:t>
            </a:r>
            <a:r>
              <a:rPr lang="en-US" sz="1600" b="1" dirty="0" err="1" smtClean="0"/>
              <a:t>Verapol</a:t>
            </a:r>
            <a:r>
              <a:rPr lang="en-US" sz="1600" b="1" dirty="0" smtClean="0"/>
              <a:t>® Premium beverage on a regular basis helps maintain a healthy cholesterol level”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600" b="1" dirty="0" smtClean="0"/>
              <a:t>*</a:t>
            </a:r>
            <a:r>
              <a:rPr lang="en-US" sz="1400" b="1" dirty="0" smtClean="0"/>
              <a:t>Dietary Supplement Health and Education Act (1994 FDA)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sz="1200" dirty="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550" y="128588"/>
            <a:ext cx="21605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foto 0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7738" y="4706938"/>
            <a:ext cx="25098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/>
          </p:cNvSpPr>
          <p:nvPr>
            <p:ph type="body" idx="1"/>
          </p:nvPr>
        </p:nvSpPr>
        <p:spPr>
          <a:xfrm>
            <a:off x="457200" y="187325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000" b="1" dirty="0" err="1" smtClean="0"/>
              <a:t>Nuestros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Productos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r>
              <a:rPr lang="en-GB" sz="1800" b="1" dirty="0" smtClean="0"/>
              <a:t>Gel de Aloe</a:t>
            </a:r>
            <a:r>
              <a:rPr lang="en-GB" sz="18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i="1" dirty="0" smtClean="0"/>
              <a:t>Gel de Aloe con </a:t>
            </a:r>
            <a:r>
              <a:rPr lang="en-GB" sz="1800" i="1" dirty="0" err="1" smtClean="0"/>
              <a:t>Pulpa</a:t>
            </a:r>
            <a:endParaRPr lang="en-GB" sz="18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1800" i="1" dirty="0" smtClean="0"/>
              <a:t>Gel de Aloe </a:t>
            </a:r>
            <a:r>
              <a:rPr lang="en-GB" sz="1800" i="1" dirty="0" err="1" smtClean="0"/>
              <a:t>Despulpado</a:t>
            </a:r>
            <a:endParaRPr lang="en-GB" sz="18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1800" i="1" dirty="0" err="1" smtClean="0"/>
              <a:t>Trocitos</a:t>
            </a:r>
            <a:r>
              <a:rPr lang="en-GB" sz="1800" i="1" dirty="0" smtClean="0"/>
              <a:t> de Aloe</a:t>
            </a:r>
          </a:p>
          <a:p>
            <a:pPr eaLnBrk="1" hangingPunct="1">
              <a:lnSpc>
                <a:spcPct val="80000"/>
              </a:lnSpc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</a:pPr>
            <a:r>
              <a:rPr lang="en-GB" sz="1800" b="1" dirty="0" err="1" smtClean="0"/>
              <a:t>Bebidas</a:t>
            </a:r>
            <a:r>
              <a:rPr lang="en-GB" sz="1800" b="1" dirty="0" smtClean="0"/>
              <a:t>: 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err="1" smtClean="0"/>
              <a:t>Funcionales</a:t>
            </a:r>
            <a:endParaRPr lang="en-GB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1800" dirty="0" err="1" smtClean="0"/>
              <a:t>Refrescantes</a:t>
            </a:r>
            <a:endParaRPr lang="en-GB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r>
              <a:rPr lang="en-GB" sz="1800" dirty="0" smtClean="0"/>
              <a:t>Son </a:t>
            </a:r>
            <a:r>
              <a:rPr lang="en-GB" sz="1800" dirty="0" err="1" smtClean="0"/>
              <a:t>productos</a:t>
            </a:r>
            <a:r>
              <a:rPr lang="en-GB" sz="1800" dirty="0" smtClean="0"/>
              <a:t> con alto </a:t>
            </a:r>
            <a:r>
              <a:rPr lang="en-GB" sz="1800" dirty="0" err="1" smtClean="0"/>
              <a:t>contenido</a:t>
            </a:r>
            <a:r>
              <a:rPr lang="en-GB" sz="1800" dirty="0" smtClean="0"/>
              <a:t> de </a:t>
            </a:r>
            <a:r>
              <a:rPr lang="en-GB" sz="1800" dirty="0" err="1" smtClean="0"/>
              <a:t>ingrediente</a:t>
            </a:r>
            <a:r>
              <a:rPr lang="en-GB" sz="1800" dirty="0" smtClean="0"/>
              <a:t> </a:t>
            </a:r>
            <a:r>
              <a:rPr lang="en-GB" sz="1800" dirty="0" err="1" smtClean="0"/>
              <a:t>activo</a:t>
            </a:r>
            <a:r>
              <a:rPr lang="en-GB" sz="1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</a:pPr>
            <a:r>
              <a:rPr lang="en-GB" sz="1800" dirty="0" err="1" smtClean="0"/>
              <a:t>Nuestro</a:t>
            </a:r>
            <a:r>
              <a:rPr lang="en-GB" sz="1800" dirty="0" smtClean="0"/>
              <a:t> </a:t>
            </a:r>
            <a:r>
              <a:rPr lang="en-GB" sz="1800" dirty="0" err="1" smtClean="0"/>
              <a:t>mercado</a:t>
            </a:r>
            <a:r>
              <a:rPr lang="en-GB" sz="1800" dirty="0" smtClean="0"/>
              <a:t> meta son: </a:t>
            </a:r>
            <a:r>
              <a:rPr lang="en-GB" sz="1800" dirty="0" err="1" smtClean="0"/>
              <a:t>compañías</a:t>
            </a:r>
            <a:r>
              <a:rPr lang="en-GB" sz="1800" dirty="0" smtClean="0"/>
              <a:t> </a:t>
            </a:r>
            <a:r>
              <a:rPr lang="en-GB" sz="1800" dirty="0" err="1" smtClean="0"/>
              <a:t>embotelladoras</a:t>
            </a:r>
            <a:r>
              <a:rPr lang="en-GB" sz="1800" dirty="0" smtClean="0"/>
              <a:t> y </a:t>
            </a:r>
            <a:r>
              <a:rPr lang="en-GB" sz="1800" dirty="0" err="1" smtClean="0"/>
              <a:t>distribuidoras</a:t>
            </a:r>
            <a:r>
              <a:rPr lang="en-GB" sz="1800" dirty="0" smtClean="0"/>
              <a:t> de </a:t>
            </a:r>
            <a:r>
              <a:rPr lang="en-GB" sz="1800" dirty="0" err="1" smtClean="0"/>
              <a:t>bebidas</a:t>
            </a:r>
            <a:r>
              <a:rPr lang="en-GB" sz="1800" dirty="0" smtClean="0"/>
              <a:t>; </a:t>
            </a:r>
            <a:r>
              <a:rPr lang="en-GB" sz="1800" dirty="0" err="1" smtClean="0"/>
              <a:t>alimentos</a:t>
            </a:r>
            <a:r>
              <a:rPr lang="en-GB" sz="1800" dirty="0" smtClean="0"/>
              <a:t> y </a:t>
            </a:r>
            <a:r>
              <a:rPr lang="en-GB" sz="1800" dirty="0" err="1" smtClean="0"/>
              <a:t>fabricantes</a:t>
            </a:r>
            <a:r>
              <a:rPr lang="en-GB" sz="1800" dirty="0" smtClean="0"/>
              <a:t> de </a:t>
            </a:r>
            <a:r>
              <a:rPr lang="en-GB" sz="1800" dirty="0" err="1" smtClean="0"/>
              <a:t>cosméticos</a:t>
            </a:r>
            <a:r>
              <a:rPr lang="en-GB" sz="1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4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14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600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www.naturalaloecostarica.com</a:t>
            </a:r>
          </a:p>
          <a:p>
            <a:pPr>
              <a:buFont typeface="Arial" charset="0"/>
              <a:buNone/>
            </a:pPr>
            <a:endParaRPr lang="en-US" sz="1600" b="1" dirty="0" smtClean="0">
              <a:solidFill>
                <a:srgbClr val="008000"/>
              </a:solidFill>
            </a:endParaRPr>
          </a:p>
        </p:txBody>
      </p:sp>
      <p:pic>
        <p:nvPicPr>
          <p:cNvPr id="31746" name="Picture 4" descr="lineas6 (Small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1425" y="483079"/>
            <a:ext cx="4905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4017</TotalTime>
  <Words>1092</Words>
  <Application>Microsoft Macintosh PowerPoint</Application>
  <PresentationFormat>On-screen Show (4:3)</PresentationFormat>
  <Paragraphs>126</Paragraphs>
  <Slides>10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 </vt:lpstr>
      <vt:lpstr> </vt:lpstr>
      <vt:lpstr>   Cúal es el ingrediente activo del Aloe vera?</vt:lpstr>
      <vt:lpstr>Slide 6</vt:lpstr>
      <vt:lpstr>Slide 7</vt:lpstr>
      <vt:lpstr>DSHEA claims del Verapol® Premium:</vt:lpstr>
      <vt:lpstr>Slide 9</vt:lpstr>
      <vt:lpstr>Slide 10</vt:lpstr>
    </vt:vector>
  </TitlesOfParts>
  <Company>Natural Aloe Costa 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Aloe Costa Rica</dc:title>
  <dc:creator>Yaacov Berman</dc:creator>
  <cp:lastModifiedBy>Yaacov Berman</cp:lastModifiedBy>
  <cp:revision>279</cp:revision>
  <cp:lastPrinted>2010-07-09T12:53:25Z</cp:lastPrinted>
  <dcterms:created xsi:type="dcterms:W3CDTF">2015-06-09T01:00:55Z</dcterms:created>
  <dcterms:modified xsi:type="dcterms:W3CDTF">2015-06-09T01:02:13Z</dcterms:modified>
</cp:coreProperties>
</file>